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"/>
  </p:notesMasterIdLst>
  <p:handoutMasterIdLst>
    <p:handoutMasterId r:id="rId9"/>
  </p:handoutMasterIdLst>
  <p:sldIdLst>
    <p:sldId id="826" r:id="rId2"/>
    <p:sldId id="799" r:id="rId3"/>
    <p:sldId id="818" r:id="rId4"/>
    <p:sldId id="803" r:id="rId5"/>
    <p:sldId id="829" r:id="rId6"/>
    <p:sldId id="828" r:id="rId7"/>
  </p:sldIdLst>
  <p:sldSz cx="9144000" cy="5143500" type="screen16x9"/>
  <p:notesSz cx="6797675" cy="992822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orient="horz" pos="1575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orient="horz" pos="849">
          <p15:clr>
            <a:srgbClr val="A4A3A4"/>
          </p15:clr>
        </p15:guide>
        <p15:guide id="5" orient="horz" pos="2573">
          <p15:clr>
            <a:srgbClr val="A4A3A4"/>
          </p15:clr>
        </p15:guide>
        <p15:guide id="6" orient="horz" pos="1246">
          <p15:clr>
            <a:srgbClr val="A4A3A4"/>
          </p15:clr>
        </p15:guide>
        <p15:guide id="7" orient="horz" pos="803">
          <p15:clr>
            <a:srgbClr val="A4A3A4"/>
          </p15:clr>
        </p15:guide>
        <p15:guide id="8" pos="5647">
          <p15:clr>
            <a:srgbClr val="A4A3A4"/>
          </p15:clr>
        </p15:guide>
        <p15:guide id="9" pos="2573">
          <p15:clr>
            <a:srgbClr val="A4A3A4"/>
          </p15:clr>
        </p15:guide>
        <p15:guide id="10" pos="1111">
          <p15:clr>
            <a:srgbClr val="A4A3A4"/>
          </p15:clr>
        </p15:guide>
        <p15:guide id="11" pos="657">
          <p15:clr>
            <a:srgbClr val="A4A3A4"/>
          </p15:clr>
        </p15:guide>
        <p15:guide id="12" pos="385">
          <p15:clr>
            <a:srgbClr val="A4A3A4"/>
          </p15:clr>
        </p15:guide>
        <p15:guide id="13" pos="22">
          <p15:clr>
            <a:srgbClr val="A4A3A4"/>
          </p15:clr>
        </p15:guide>
        <p15:guide id="14" pos="3787">
          <p15:clr>
            <a:srgbClr val="A4A3A4"/>
          </p15:clr>
        </p15:guide>
        <p15:guide id="15" pos="3969">
          <p15:clr>
            <a:srgbClr val="A4A3A4"/>
          </p15:clr>
        </p15:guide>
        <p15:guide id="16" orient="horz" pos="804">
          <p15:clr>
            <a:srgbClr val="A4A3A4"/>
          </p15:clr>
        </p15:guide>
        <p15:guide id="17" pos="25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358">
          <p15:clr>
            <a:srgbClr val="A4A3A4"/>
          </p15:clr>
        </p15:guide>
        <p15:guide id="6" orient="horz" pos="3127">
          <p15:clr>
            <a:srgbClr val="A4A3A4"/>
          </p15:clr>
        </p15:guide>
        <p15:guide id="7" pos="2839">
          <p15:clr>
            <a:srgbClr val="A4A3A4"/>
          </p15:clr>
        </p15:guide>
        <p15:guide id="8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pulveda Pablo (POCL - CL/Santiago)" initials="SP(-C" lastIdx="3" clrIdx="0">
    <p:extLst>
      <p:ext uri="{19B8F6BF-5375-455C-9EA6-DF929625EA0E}">
        <p15:presenceInfo xmlns:p15="http://schemas.microsoft.com/office/powerpoint/2012/main" userId="S::pablo.sepulveda@porsche-chile.cl::bf21a621-c076-4bd0-a103-b4e68dbbfd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  <a:srgbClr val="0066FF"/>
    <a:srgbClr val="001F5C"/>
    <a:srgbClr val="002065"/>
    <a:srgbClr val="303C49"/>
    <a:srgbClr val="E40044"/>
    <a:srgbClr val="EA2B5A"/>
    <a:srgbClr val="DF2958"/>
    <a:srgbClr val="114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59389" autoAdjust="0"/>
  </p:normalViewPr>
  <p:slideViewPr>
    <p:cSldViewPr>
      <p:cViewPr varScale="1">
        <p:scale>
          <a:sx n="113" d="100"/>
          <a:sy n="113" d="100"/>
        </p:scale>
        <p:origin x="582" y="102"/>
      </p:cViewPr>
      <p:guideLst>
        <p:guide orient="horz" pos="169"/>
        <p:guide orient="horz" pos="1575"/>
        <p:guide orient="horz" pos="531"/>
        <p:guide orient="horz" pos="849"/>
        <p:guide orient="horz" pos="2573"/>
        <p:guide orient="horz" pos="1246"/>
        <p:guide orient="horz" pos="803"/>
        <p:guide pos="5647"/>
        <p:guide pos="2573"/>
        <p:guide pos="1111"/>
        <p:guide pos="657"/>
        <p:guide pos="385"/>
        <p:guide pos="22"/>
        <p:guide pos="3787"/>
        <p:guide pos="3969"/>
        <p:guide orient="horz" pos="804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72"/>
      </p:cViewPr>
      <p:guideLst>
        <p:guide orient="horz" pos="2208"/>
        <p:guide pos="2928"/>
        <p:guide orient="horz" pos="2928"/>
        <p:guide pos="2208"/>
        <p:guide orient="horz" pos="2358"/>
        <p:guide orient="horz" pos="3127"/>
        <p:guide pos="283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 Paulina (POCL - CL/Santiago)" userId="ef34dfb3-6a66-473a-8a42-75c379e88b17" providerId="ADAL" clId="{5CFB4BD8-06C1-468B-AE3E-ED493AA30250}"/>
    <pc:docChg chg="undo redo custSel addSld delSld modSld sldOrd">
      <pc:chgData name="Gonzalez Paulina (POCL - CL/Santiago)" userId="ef34dfb3-6a66-473a-8a42-75c379e88b17" providerId="ADAL" clId="{5CFB4BD8-06C1-468B-AE3E-ED493AA30250}" dt="2022-12-29T20:54:16.712" v="1623" actId="1076"/>
      <pc:docMkLst>
        <pc:docMk/>
      </pc:docMkLst>
      <pc:sldChg chg="delSp modSp mod">
        <pc:chgData name="Gonzalez Paulina (POCL - CL/Santiago)" userId="ef34dfb3-6a66-473a-8a42-75c379e88b17" providerId="ADAL" clId="{5CFB4BD8-06C1-468B-AE3E-ED493AA30250}" dt="2022-12-29T18:44:57.423" v="88" actId="20577"/>
        <pc:sldMkLst>
          <pc:docMk/>
          <pc:sldMk cId="3293330673" sldId="799"/>
        </pc:sldMkLst>
        <pc:spChg chg="mod">
          <ac:chgData name="Gonzalez Paulina (POCL - CL/Santiago)" userId="ef34dfb3-6a66-473a-8a42-75c379e88b17" providerId="ADAL" clId="{5CFB4BD8-06C1-468B-AE3E-ED493AA30250}" dt="2022-12-29T18:44:57.423" v="88" actId="20577"/>
          <ac:spMkLst>
            <pc:docMk/>
            <pc:sldMk cId="3293330673" sldId="799"/>
            <ac:spMk id="4" creationId="{34580031-3E67-4DB6-B3F7-D26818E1611E}"/>
          </ac:spMkLst>
        </pc:spChg>
        <pc:spChg chg="mod">
          <ac:chgData name="Gonzalez Paulina (POCL - CL/Santiago)" userId="ef34dfb3-6a66-473a-8a42-75c379e88b17" providerId="ADAL" clId="{5CFB4BD8-06C1-468B-AE3E-ED493AA30250}" dt="2022-12-29T17:37:15.333" v="21" actId="1076"/>
          <ac:spMkLst>
            <pc:docMk/>
            <pc:sldMk cId="3293330673" sldId="799"/>
            <ac:spMk id="15" creationId="{BE376E69-CF30-4BF8-87D2-8F756A4EB76F}"/>
          </ac:spMkLst>
        </pc:spChg>
        <pc:spChg chg="del">
          <ac:chgData name="Gonzalez Paulina (POCL - CL/Santiago)" userId="ef34dfb3-6a66-473a-8a42-75c379e88b17" providerId="ADAL" clId="{5CFB4BD8-06C1-468B-AE3E-ED493AA30250}" dt="2022-12-29T17:36:57.664" v="2" actId="478"/>
          <ac:spMkLst>
            <pc:docMk/>
            <pc:sldMk cId="3293330673" sldId="799"/>
            <ac:spMk id="16" creationId="{08644796-D49E-4074-8DC4-8E05A029C23E}"/>
          </ac:spMkLst>
        </pc:spChg>
      </pc:sldChg>
      <pc:sldChg chg="modSp mod ord">
        <pc:chgData name="Gonzalez Paulina (POCL - CL/Santiago)" userId="ef34dfb3-6a66-473a-8a42-75c379e88b17" providerId="ADAL" clId="{5CFB4BD8-06C1-468B-AE3E-ED493AA30250}" dt="2022-12-29T20:05:07.395" v="1505" actId="20577"/>
        <pc:sldMkLst>
          <pc:docMk/>
          <pc:sldMk cId="1834202072" sldId="803"/>
        </pc:sldMkLst>
        <pc:spChg chg="mod">
          <ac:chgData name="Gonzalez Paulina (POCL - CL/Santiago)" userId="ef34dfb3-6a66-473a-8a42-75c379e88b17" providerId="ADAL" clId="{5CFB4BD8-06C1-468B-AE3E-ED493AA30250}" dt="2022-12-29T20:05:07.395" v="1505" actId="20577"/>
          <ac:spMkLst>
            <pc:docMk/>
            <pc:sldMk cId="1834202072" sldId="803"/>
            <ac:spMk id="9" creationId="{85B4A4CA-3B3E-4C6B-AB66-32FE6943C3B1}"/>
          </ac:spMkLst>
        </pc:spChg>
      </pc:sldChg>
      <pc:sldChg chg="del">
        <pc:chgData name="Gonzalez Paulina (POCL - CL/Santiago)" userId="ef34dfb3-6a66-473a-8a42-75c379e88b17" providerId="ADAL" clId="{5CFB4BD8-06C1-468B-AE3E-ED493AA30250}" dt="2022-12-29T19:48:46.605" v="995" actId="47"/>
        <pc:sldMkLst>
          <pc:docMk/>
          <pc:sldMk cId="2005104148" sldId="805"/>
        </pc:sldMkLst>
      </pc:sldChg>
      <pc:sldChg chg="modSp mod ord">
        <pc:chgData name="Gonzalez Paulina (POCL - CL/Santiago)" userId="ef34dfb3-6a66-473a-8a42-75c379e88b17" providerId="ADAL" clId="{5CFB4BD8-06C1-468B-AE3E-ED493AA30250}" dt="2022-12-29T19:59:53.645" v="1443"/>
        <pc:sldMkLst>
          <pc:docMk/>
          <pc:sldMk cId="698879544" sldId="818"/>
        </pc:sldMkLst>
        <pc:spChg chg="mod">
          <ac:chgData name="Gonzalez Paulina (POCL - CL/Santiago)" userId="ef34dfb3-6a66-473a-8a42-75c379e88b17" providerId="ADAL" clId="{5CFB4BD8-06C1-468B-AE3E-ED493AA30250}" dt="2022-12-29T18:53:07.891" v="550" actId="20577"/>
          <ac:spMkLst>
            <pc:docMk/>
            <pc:sldMk cId="698879544" sldId="818"/>
            <ac:spMk id="10" creationId="{2BF71B25-CE1E-434E-826A-3986C47F3BBC}"/>
          </ac:spMkLst>
        </pc:spChg>
        <pc:spChg chg="mod">
          <ac:chgData name="Gonzalez Paulina (POCL - CL/Santiago)" userId="ef34dfb3-6a66-473a-8a42-75c379e88b17" providerId="ADAL" clId="{5CFB4BD8-06C1-468B-AE3E-ED493AA30250}" dt="2022-12-29T19:52:59.856" v="1054" actId="20577"/>
          <ac:spMkLst>
            <pc:docMk/>
            <pc:sldMk cId="698879544" sldId="818"/>
            <ac:spMk id="11" creationId="{FD444F06-C71E-4DB0-AFE8-35EE95639585}"/>
          </ac:spMkLst>
        </pc:spChg>
        <pc:spChg chg="mod">
          <ac:chgData name="Gonzalez Paulina (POCL - CL/Santiago)" userId="ef34dfb3-6a66-473a-8a42-75c379e88b17" providerId="ADAL" clId="{5CFB4BD8-06C1-468B-AE3E-ED493AA30250}" dt="2022-12-29T18:53:37.159" v="554" actId="20577"/>
          <ac:spMkLst>
            <pc:docMk/>
            <pc:sldMk cId="698879544" sldId="818"/>
            <ac:spMk id="12" creationId="{A9EEE141-AD74-4AC9-A86E-2C1A2D901A07}"/>
          </ac:spMkLst>
        </pc:spChg>
      </pc:sldChg>
      <pc:sldChg chg="modSp mod">
        <pc:chgData name="Gonzalez Paulina (POCL - CL/Santiago)" userId="ef34dfb3-6a66-473a-8a42-75c379e88b17" providerId="ADAL" clId="{5CFB4BD8-06C1-468B-AE3E-ED493AA30250}" dt="2022-12-29T19:43:07.535" v="931" actId="1035"/>
        <pc:sldMkLst>
          <pc:docMk/>
          <pc:sldMk cId="2829817307" sldId="826"/>
        </pc:sldMkLst>
        <pc:spChg chg="mod">
          <ac:chgData name="Gonzalez Paulina (POCL - CL/Santiago)" userId="ef34dfb3-6a66-473a-8a42-75c379e88b17" providerId="ADAL" clId="{5CFB4BD8-06C1-468B-AE3E-ED493AA30250}" dt="2022-12-29T19:43:07.535" v="931" actId="1035"/>
          <ac:spMkLst>
            <pc:docMk/>
            <pc:sldMk cId="2829817307" sldId="826"/>
            <ac:spMk id="2" creationId="{124B2164-DA92-704C-BB18-6C82F6FD373F}"/>
          </ac:spMkLst>
        </pc:spChg>
      </pc:sldChg>
      <pc:sldChg chg="addSp delSp modSp mod">
        <pc:chgData name="Gonzalez Paulina (POCL - CL/Santiago)" userId="ef34dfb3-6a66-473a-8a42-75c379e88b17" providerId="ADAL" clId="{5CFB4BD8-06C1-468B-AE3E-ED493AA30250}" dt="2022-12-29T20:54:16.712" v="1623" actId="1076"/>
        <pc:sldMkLst>
          <pc:docMk/>
          <pc:sldMk cId="3537804061" sldId="828"/>
        </pc:sldMkLst>
        <pc:spChg chg="mod">
          <ac:chgData name="Gonzalez Paulina (POCL - CL/Santiago)" userId="ef34dfb3-6a66-473a-8a42-75c379e88b17" providerId="ADAL" clId="{5CFB4BD8-06C1-468B-AE3E-ED493AA30250}" dt="2022-12-29T20:03:54.977" v="1495" actId="20577"/>
          <ac:spMkLst>
            <pc:docMk/>
            <pc:sldMk cId="3537804061" sldId="828"/>
            <ac:spMk id="2" creationId="{4471FC99-6E70-2246-ACE0-FBAEF4FF48BE}"/>
          </ac:spMkLst>
        </pc:spChg>
        <pc:spChg chg="mod">
          <ac:chgData name="Gonzalez Paulina (POCL - CL/Santiago)" userId="ef34dfb3-6a66-473a-8a42-75c379e88b17" providerId="ADAL" clId="{5CFB4BD8-06C1-468B-AE3E-ED493AA30250}" dt="2022-12-29T20:54:16.712" v="1623" actId="1076"/>
          <ac:spMkLst>
            <pc:docMk/>
            <pc:sldMk cId="3537804061" sldId="828"/>
            <ac:spMk id="21" creationId="{D804FB5E-D27D-BB4A-9275-8732B0869A8D}"/>
          </ac:spMkLst>
        </pc:spChg>
        <pc:spChg chg="mod">
          <ac:chgData name="Gonzalez Paulina (POCL - CL/Santiago)" userId="ef34dfb3-6a66-473a-8a42-75c379e88b17" providerId="ADAL" clId="{5CFB4BD8-06C1-468B-AE3E-ED493AA30250}" dt="2022-12-29T20:54:04.969" v="1616" actId="1076"/>
          <ac:spMkLst>
            <pc:docMk/>
            <pc:sldMk cId="3537804061" sldId="828"/>
            <ac:spMk id="22" creationId="{30DB1E92-F1B6-A645-B940-95CF7BFA8237}"/>
          </ac:spMkLst>
        </pc:spChg>
        <pc:spChg chg="mod">
          <ac:chgData name="Gonzalez Paulina (POCL - CL/Santiago)" userId="ef34dfb3-6a66-473a-8a42-75c379e88b17" providerId="ADAL" clId="{5CFB4BD8-06C1-468B-AE3E-ED493AA30250}" dt="2022-12-29T20:53:59.644" v="1615" actId="1076"/>
          <ac:spMkLst>
            <pc:docMk/>
            <pc:sldMk cId="3537804061" sldId="828"/>
            <ac:spMk id="23" creationId="{481C0374-9869-7B44-99F0-881EA9E228A1}"/>
          </ac:spMkLst>
        </pc:spChg>
        <pc:graphicFrameChg chg="add del mod">
          <ac:chgData name="Gonzalez Paulina (POCL - CL/Santiago)" userId="ef34dfb3-6a66-473a-8a42-75c379e88b17" providerId="ADAL" clId="{5CFB4BD8-06C1-468B-AE3E-ED493AA30250}" dt="2022-12-29T20:53:17.634" v="1569" actId="167"/>
          <ac:graphicFrameMkLst>
            <pc:docMk/>
            <pc:sldMk cId="3537804061" sldId="828"/>
            <ac:graphicFrameMk id="9" creationId="{BA11AF2C-AC37-234F-A285-482F9905FD9E}"/>
          </ac:graphicFrameMkLst>
        </pc:graphicFrameChg>
      </pc:sldChg>
      <pc:sldChg chg="addSp delSp modSp add mod">
        <pc:chgData name="Gonzalez Paulina (POCL - CL/Santiago)" userId="ef34dfb3-6a66-473a-8a42-75c379e88b17" providerId="ADAL" clId="{5CFB4BD8-06C1-468B-AE3E-ED493AA30250}" dt="2022-12-29T20:06:08.506" v="1517" actId="20577"/>
        <pc:sldMkLst>
          <pc:docMk/>
          <pc:sldMk cId="3807540164" sldId="829"/>
        </pc:sldMkLst>
        <pc:spChg chg="del">
          <ac:chgData name="Gonzalez Paulina (POCL - CL/Santiago)" userId="ef34dfb3-6a66-473a-8a42-75c379e88b17" providerId="ADAL" clId="{5CFB4BD8-06C1-468B-AE3E-ED493AA30250}" dt="2022-12-29T17:36:52.697" v="1" actId="478"/>
          <ac:spMkLst>
            <pc:docMk/>
            <pc:sldMk cId="3807540164" sldId="829"/>
            <ac:spMk id="4" creationId="{34580031-3E67-4DB6-B3F7-D26818E1611E}"/>
          </ac:spMkLst>
        </pc:spChg>
        <pc:spChg chg="mod">
          <ac:chgData name="Gonzalez Paulina (POCL - CL/Santiago)" userId="ef34dfb3-6a66-473a-8a42-75c379e88b17" providerId="ADAL" clId="{5CFB4BD8-06C1-468B-AE3E-ED493AA30250}" dt="2022-12-29T18:46:57.338" v="192" actId="20577"/>
          <ac:spMkLst>
            <pc:docMk/>
            <pc:sldMk cId="3807540164" sldId="829"/>
            <ac:spMk id="16" creationId="{08644796-D49E-4074-8DC4-8E05A029C23E}"/>
          </ac:spMkLst>
        </pc:spChg>
        <pc:spChg chg="add del mod">
          <ac:chgData name="Gonzalez Paulina (POCL - CL/Santiago)" userId="ef34dfb3-6a66-473a-8a42-75c379e88b17" providerId="ADAL" clId="{5CFB4BD8-06C1-468B-AE3E-ED493AA30250}" dt="2022-12-29T19:58:41.543" v="1326" actId="478"/>
          <ac:spMkLst>
            <pc:docMk/>
            <pc:sldMk cId="3807540164" sldId="829"/>
            <ac:spMk id="22" creationId="{A6D3C5F6-08AA-4140-93CB-D736CA21387B}"/>
          </ac:spMkLst>
        </pc:spChg>
        <pc:spChg chg="add mod">
          <ac:chgData name="Gonzalez Paulina (POCL - CL/Santiago)" userId="ef34dfb3-6a66-473a-8a42-75c379e88b17" providerId="ADAL" clId="{5CFB4BD8-06C1-468B-AE3E-ED493AA30250}" dt="2022-12-29T19:59:06.851" v="1383" actId="20577"/>
          <ac:spMkLst>
            <pc:docMk/>
            <pc:sldMk cId="3807540164" sldId="829"/>
            <ac:spMk id="24" creationId="{ACA18C9B-9073-454A-8633-F82FE10B1456}"/>
          </ac:spMkLst>
        </pc:spChg>
        <pc:spChg chg="add mod">
          <ac:chgData name="Gonzalez Paulina (POCL - CL/Santiago)" userId="ef34dfb3-6a66-473a-8a42-75c379e88b17" providerId="ADAL" clId="{5CFB4BD8-06C1-468B-AE3E-ED493AA30250}" dt="2022-12-29T20:06:08.506" v="1517" actId="20577"/>
          <ac:spMkLst>
            <pc:docMk/>
            <pc:sldMk cId="3807540164" sldId="829"/>
            <ac:spMk id="28" creationId="{68B81817-54F2-448C-92E4-86BE5DD9DFF4}"/>
          </ac:spMkLst>
        </pc:spChg>
        <pc:picChg chg="mod">
          <ac:chgData name="Gonzalez Paulina (POCL - CL/Santiago)" userId="ef34dfb3-6a66-473a-8a42-75c379e88b17" providerId="ADAL" clId="{5CFB4BD8-06C1-468B-AE3E-ED493AA30250}" dt="2022-12-29T19:48:38.514" v="994" actId="1035"/>
          <ac:picMkLst>
            <pc:docMk/>
            <pc:sldMk cId="3807540164" sldId="829"/>
            <ac:picMk id="26" creationId="{6EE22605-038F-46D0-9324-F192C3242C8D}"/>
          </ac:picMkLst>
        </pc:picChg>
      </pc:sldChg>
      <pc:sldChg chg="delSp add del mod ord modClrScheme delDesignElem chgLayout">
        <pc:chgData name="Gonzalez Paulina (POCL - CL/Santiago)" userId="ef34dfb3-6a66-473a-8a42-75c379e88b17" providerId="ADAL" clId="{5CFB4BD8-06C1-468B-AE3E-ED493AA30250}" dt="2022-12-29T20:02:35.057" v="1450" actId="47"/>
        <pc:sldMkLst>
          <pc:docMk/>
          <pc:sldMk cId="1652806822" sldId="830"/>
        </pc:sldMkLst>
        <pc:spChg chg="del">
          <ac:chgData name="Gonzalez Paulina (POCL - CL/Santiago)" userId="ef34dfb3-6a66-473a-8a42-75c379e88b17" providerId="ADAL" clId="{5CFB4BD8-06C1-468B-AE3E-ED493AA30250}" dt="2022-12-29T20:01:32.529" v="1445" actId="700"/>
          <ac:spMkLst>
            <pc:docMk/>
            <pc:sldMk cId="1652806822" sldId="830"/>
            <ac:spMk id="23" creationId="{4F74D28C-3268-4E35-8EE1-D92CB4A85A7D}"/>
          </ac:spMkLst>
        </pc:spChg>
        <pc:spChg chg="del">
          <ac:chgData name="Gonzalez Paulina (POCL - CL/Santiago)" userId="ef34dfb3-6a66-473a-8a42-75c379e88b17" providerId="ADAL" clId="{5CFB4BD8-06C1-468B-AE3E-ED493AA30250}" dt="2022-12-29T20:01:32.529" v="1445" actId="700"/>
          <ac:spMkLst>
            <pc:docMk/>
            <pc:sldMk cId="1652806822" sldId="830"/>
            <ac:spMk id="25" creationId="{58D44E42-C462-4105-BC86-FE75B4E3C4AF}"/>
          </ac:spMkLst>
        </pc:spChg>
      </pc:sldChg>
      <pc:sldChg chg="new del">
        <pc:chgData name="Gonzalez Paulina (POCL - CL/Santiago)" userId="ef34dfb3-6a66-473a-8a42-75c379e88b17" providerId="ADAL" clId="{5CFB4BD8-06C1-468B-AE3E-ED493AA30250}" dt="2022-12-29T19:51:27.691" v="997" actId="680"/>
        <pc:sldMkLst>
          <pc:docMk/>
          <pc:sldMk cId="3347688079" sldId="8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24CBC-5661-7043-AFE5-1103857B04F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7263B1E-B8F5-2B4C-A4E9-197644AE912A}">
      <dgm:prSet phldrT="[Texto]" custT="1"/>
      <dgm:spPr>
        <a:solidFill>
          <a:schemeClr val="accent2">
            <a:lumMod val="75000"/>
          </a:schemeClr>
        </a:solidFill>
        <a:ln w="12700" cap="flat" cmpd="sng" algn="ctr">
          <a:solidFill>
            <a:srgbClr val="2D3847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Visita Técnica</a:t>
          </a:r>
        </a:p>
      </dgm:t>
    </dgm:pt>
    <dgm:pt modelId="{691681FB-BFA1-BA46-AE25-11FB920EB5B1}" type="parTrans" cxnId="{A766806B-302A-7144-8CF5-D8B9B79E1692}">
      <dgm:prSet/>
      <dgm:spPr/>
      <dgm:t>
        <a:bodyPr/>
        <a:lstStyle/>
        <a:p>
          <a:endParaRPr lang="es-ES"/>
        </a:p>
      </dgm:t>
    </dgm:pt>
    <dgm:pt modelId="{34E5DB47-B238-BD41-A1C9-35DFFBA22A21}" type="sibTrans" cxnId="{A766806B-302A-7144-8CF5-D8B9B79E1692}">
      <dgm:prSet/>
      <dgm:spPr/>
      <dgm:t>
        <a:bodyPr/>
        <a:lstStyle/>
        <a:p>
          <a:endParaRPr lang="es-ES" dirty="0"/>
        </a:p>
      </dgm:t>
    </dgm:pt>
    <dgm:pt modelId="{A9116172-A316-1B43-B6FB-17D1D0827C3A}">
      <dgm:prSet phldrT="[Texto]" custT="1"/>
      <dgm:spPr>
        <a:solidFill>
          <a:schemeClr val="accent2">
            <a:lumMod val="75000"/>
          </a:schemeClr>
        </a:solidFill>
        <a:ln w="12700" cap="flat" cmpd="sng" algn="ctr">
          <a:solidFill>
            <a:srgbClr val="2D3847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Estrategia de mantenimiento</a:t>
          </a:r>
        </a:p>
      </dgm:t>
    </dgm:pt>
    <dgm:pt modelId="{4AADAE97-142D-504F-B97E-3C2647597EEF}" type="parTrans" cxnId="{1977962C-BC95-D749-A7B4-ECC30BEDC428}">
      <dgm:prSet/>
      <dgm:spPr/>
      <dgm:t>
        <a:bodyPr/>
        <a:lstStyle/>
        <a:p>
          <a:endParaRPr lang="es-ES"/>
        </a:p>
      </dgm:t>
    </dgm:pt>
    <dgm:pt modelId="{7B22A84B-E296-404A-873F-924DDCC25514}" type="sibTrans" cxnId="{1977962C-BC95-D749-A7B4-ECC30BEDC428}">
      <dgm:prSet/>
      <dgm:spPr/>
      <dgm:t>
        <a:bodyPr/>
        <a:lstStyle/>
        <a:p>
          <a:endParaRPr lang="es-ES" dirty="0"/>
        </a:p>
      </dgm:t>
    </dgm:pt>
    <dgm:pt modelId="{50EDE36B-1A83-8445-BA92-384614B7F3A9}">
      <dgm:prSet phldrT="[Texto]" custT="1"/>
      <dgm:spPr>
        <a:solidFill>
          <a:schemeClr val="accent2">
            <a:lumMod val="75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Seguimiento y control</a:t>
          </a:r>
        </a:p>
      </dgm:t>
    </dgm:pt>
    <dgm:pt modelId="{ABC1BE6D-4E41-EA44-974B-E71AE4B9563C}" type="sibTrans" cxnId="{3873153D-E221-1341-A17A-BFE89C0F6450}">
      <dgm:prSet/>
      <dgm:spPr/>
      <dgm:t>
        <a:bodyPr/>
        <a:lstStyle/>
        <a:p>
          <a:endParaRPr lang="es-ES"/>
        </a:p>
      </dgm:t>
    </dgm:pt>
    <dgm:pt modelId="{2D9F8259-CC11-3B47-A4DC-8A11C33BA374}" type="parTrans" cxnId="{3873153D-E221-1341-A17A-BFE89C0F6450}">
      <dgm:prSet/>
      <dgm:spPr/>
      <dgm:t>
        <a:bodyPr/>
        <a:lstStyle/>
        <a:p>
          <a:endParaRPr lang="es-ES"/>
        </a:p>
      </dgm:t>
    </dgm:pt>
    <dgm:pt modelId="{92C73033-73F4-A448-8224-86BA845632B4}" type="pres">
      <dgm:prSet presAssocID="{6BE24CBC-5661-7043-AFE5-1103857B04F3}" presName="Name0" presStyleCnt="0">
        <dgm:presLayoutVars>
          <dgm:dir/>
          <dgm:resizeHandles val="exact"/>
        </dgm:presLayoutVars>
      </dgm:prSet>
      <dgm:spPr/>
    </dgm:pt>
    <dgm:pt modelId="{150D940C-4565-D748-A0CE-B3130A21817A}" type="pres">
      <dgm:prSet presAssocID="{17263B1E-B8F5-2B4C-A4E9-197644AE912A}" presName="node" presStyleLbl="node1" presStyleIdx="0" presStyleCnt="3" custScaleX="47988" custScaleY="45115" custLinFactNeighborX="5046" custLinFactNeighborY="2630">
        <dgm:presLayoutVars>
          <dgm:bulletEnabled val="1"/>
        </dgm:presLayoutVars>
      </dgm:prSet>
      <dgm:spPr>
        <a:xfrm>
          <a:off x="58173" y="1554877"/>
          <a:ext cx="1326552" cy="748280"/>
        </a:xfrm>
        <a:prstGeom prst="roundRect">
          <a:avLst>
            <a:gd name="adj" fmla="val 10000"/>
          </a:avLst>
        </a:prstGeom>
      </dgm:spPr>
    </dgm:pt>
    <dgm:pt modelId="{D95FD7E6-E6E7-3A4C-A75E-52CF0F967361}" type="pres">
      <dgm:prSet presAssocID="{34E5DB47-B238-BD41-A1C9-35DFFBA22A21}" presName="sibTrans" presStyleLbl="sibTrans2D1" presStyleIdx="0" presStyleCnt="2"/>
      <dgm:spPr/>
    </dgm:pt>
    <dgm:pt modelId="{373A3D65-38D1-BA43-8D91-81A166345130}" type="pres">
      <dgm:prSet presAssocID="{34E5DB47-B238-BD41-A1C9-35DFFBA22A21}" presName="connectorText" presStyleLbl="sibTrans2D1" presStyleIdx="0" presStyleCnt="2"/>
      <dgm:spPr/>
    </dgm:pt>
    <dgm:pt modelId="{C2572B9D-302C-3D44-8209-39257B969A15}" type="pres">
      <dgm:prSet presAssocID="{A9116172-A316-1B43-B6FB-17D1D0827C3A}" presName="node" presStyleLbl="node1" presStyleIdx="1" presStyleCnt="3" custScaleX="67343" custScaleY="44811" custLinFactNeighborX="-9792" custLinFactNeighborY="4211">
        <dgm:presLayoutVars>
          <dgm:bulletEnabled val="1"/>
        </dgm:presLayoutVars>
      </dgm:prSet>
      <dgm:spPr>
        <a:xfrm>
          <a:off x="2326394" y="1583620"/>
          <a:ext cx="1861591" cy="743237"/>
        </a:xfrm>
        <a:prstGeom prst="roundRect">
          <a:avLst>
            <a:gd name="adj" fmla="val 10000"/>
          </a:avLst>
        </a:prstGeom>
      </dgm:spPr>
    </dgm:pt>
    <dgm:pt modelId="{542B46AE-B086-274D-9072-33077E4212D2}" type="pres">
      <dgm:prSet presAssocID="{7B22A84B-E296-404A-873F-924DDCC25514}" presName="sibTrans" presStyleLbl="sibTrans2D1" presStyleIdx="1" presStyleCnt="2"/>
      <dgm:spPr/>
    </dgm:pt>
    <dgm:pt modelId="{648FD1FB-8B84-BC47-8439-5AA2DC0A9FEA}" type="pres">
      <dgm:prSet presAssocID="{7B22A84B-E296-404A-873F-924DDCC25514}" presName="connectorText" presStyleLbl="sibTrans2D1" presStyleIdx="1" presStyleCnt="2"/>
      <dgm:spPr/>
    </dgm:pt>
    <dgm:pt modelId="{5AED5ABA-FE6F-9245-B5DD-58C687A3AF98}" type="pres">
      <dgm:prSet presAssocID="{50EDE36B-1A83-8445-BA92-384614B7F3A9}" presName="node" presStyleLbl="node1" presStyleIdx="2" presStyleCnt="3" custScaleX="67736" custScaleY="49257" custLinFactNeighborX="-3889" custLinFactNeighborY="5040">
        <dgm:presLayoutVars>
          <dgm:bulletEnabled val="1"/>
        </dgm:presLayoutVars>
      </dgm:prSet>
      <dgm:spPr>
        <a:xfrm>
          <a:off x="5463722" y="1650020"/>
          <a:ext cx="1765448" cy="635507"/>
        </a:xfrm>
        <a:prstGeom prst="roundRect">
          <a:avLst>
            <a:gd name="adj" fmla="val 10000"/>
          </a:avLst>
        </a:prstGeom>
      </dgm:spPr>
    </dgm:pt>
  </dgm:ptLst>
  <dgm:cxnLst>
    <dgm:cxn modelId="{19C9A01C-EC0F-1044-81ED-1E71ACBBF8DF}" type="presOf" srcId="{7B22A84B-E296-404A-873F-924DDCC25514}" destId="{648FD1FB-8B84-BC47-8439-5AA2DC0A9FEA}" srcOrd="1" destOrd="0" presId="urn:microsoft.com/office/officeart/2005/8/layout/process1"/>
    <dgm:cxn modelId="{1977962C-BC95-D749-A7B4-ECC30BEDC428}" srcId="{6BE24CBC-5661-7043-AFE5-1103857B04F3}" destId="{A9116172-A316-1B43-B6FB-17D1D0827C3A}" srcOrd="1" destOrd="0" parTransId="{4AADAE97-142D-504F-B97E-3C2647597EEF}" sibTransId="{7B22A84B-E296-404A-873F-924DDCC25514}"/>
    <dgm:cxn modelId="{3873153D-E221-1341-A17A-BFE89C0F6450}" srcId="{6BE24CBC-5661-7043-AFE5-1103857B04F3}" destId="{50EDE36B-1A83-8445-BA92-384614B7F3A9}" srcOrd="2" destOrd="0" parTransId="{2D9F8259-CC11-3B47-A4DC-8A11C33BA374}" sibTransId="{ABC1BE6D-4E41-EA44-974B-E71AE4B9563C}"/>
    <dgm:cxn modelId="{A766806B-302A-7144-8CF5-D8B9B79E1692}" srcId="{6BE24CBC-5661-7043-AFE5-1103857B04F3}" destId="{17263B1E-B8F5-2B4C-A4E9-197644AE912A}" srcOrd="0" destOrd="0" parTransId="{691681FB-BFA1-BA46-AE25-11FB920EB5B1}" sibTransId="{34E5DB47-B238-BD41-A1C9-35DFFBA22A21}"/>
    <dgm:cxn modelId="{616B6F57-2B00-6A48-912D-73EE487B15ED}" type="presOf" srcId="{7B22A84B-E296-404A-873F-924DDCC25514}" destId="{542B46AE-B086-274D-9072-33077E4212D2}" srcOrd="0" destOrd="0" presId="urn:microsoft.com/office/officeart/2005/8/layout/process1"/>
    <dgm:cxn modelId="{DA22137D-8735-9849-82B7-AED418BF75D0}" type="presOf" srcId="{17263B1E-B8F5-2B4C-A4E9-197644AE912A}" destId="{150D940C-4565-D748-A0CE-B3130A21817A}" srcOrd="0" destOrd="0" presId="urn:microsoft.com/office/officeart/2005/8/layout/process1"/>
    <dgm:cxn modelId="{DB69B980-AD6C-5847-8612-726B82E9695E}" type="presOf" srcId="{34E5DB47-B238-BD41-A1C9-35DFFBA22A21}" destId="{D95FD7E6-E6E7-3A4C-A75E-52CF0F967361}" srcOrd="0" destOrd="0" presId="urn:microsoft.com/office/officeart/2005/8/layout/process1"/>
    <dgm:cxn modelId="{A6E5F883-CCA7-AE41-95B7-E52F08E8CC47}" type="presOf" srcId="{6BE24CBC-5661-7043-AFE5-1103857B04F3}" destId="{92C73033-73F4-A448-8224-86BA845632B4}" srcOrd="0" destOrd="0" presId="urn:microsoft.com/office/officeart/2005/8/layout/process1"/>
    <dgm:cxn modelId="{DDDD9690-F891-CB4F-B520-80EACCD9DAFD}" type="presOf" srcId="{A9116172-A316-1B43-B6FB-17D1D0827C3A}" destId="{C2572B9D-302C-3D44-8209-39257B969A15}" srcOrd="0" destOrd="0" presId="urn:microsoft.com/office/officeart/2005/8/layout/process1"/>
    <dgm:cxn modelId="{F3F891A4-3C43-8C40-9DAD-CF48197E7F7E}" type="presOf" srcId="{50EDE36B-1A83-8445-BA92-384614B7F3A9}" destId="{5AED5ABA-FE6F-9245-B5DD-58C687A3AF98}" srcOrd="0" destOrd="0" presId="urn:microsoft.com/office/officeart/2005/8/layout/process1"/>
    <dgm:cxn modelId="{F318DCE7-4EAB-D349-93B0-E95924004D87}" type="presOf" srcId="{34E5DB47-B238-BD41-A1C9-35DFFBA22A21}" destId="{373A3D65-38D1-BA43-8D91-81A166345130}" srcOrd="1" destOrd="0" presId="urn:microsoft.com/office/officeart/2005/8/layout/process1"/>
    <dgm:cxn modelId="{2C6250C6-F0A7-8D46-B020-049C4D9C627C}" type="presParOf" srcId="{92C73033-73F4-A448-8224-86BA845632B4}" destId="{150D940C-4565-D748-A0CE-B3130A21817A}" srcOrd="0" destOrd="0" presId="urn:microsoft.com/office/officeart/2005/8/layout/process1"/>
    <dgm:cxn modelId="{136B2B03-F3AD-EB40-B950-AE63FCB01824}" type="presParOf" srcId="{92C73033-73F4-A448-8224-86BA845632B4}" destId="{D95FD7E6-E6E7-3A4C-A75E-52CF0F967361}" srcOrd="1" destOrd="0" presId="urn:microsoft.com/office/officeart/2005/8/layout/process1"/>
    <dgm:cxn modelId="{D47D09D8-7347-6E4F-A26F-1B75C68114A6}" type="presParOf" srcId="{D95FD7E6-E6E7-3A4C-A75E-52CF0F967361}" destId="{373A3D65-38D1-BA43-8D91-81A166345130}" srcOrd="0" destOrd="0" presId="urn:microsoft.com/office/officeart/2005/8/layout/process1"/>
    <dgm:cxn modelId="{3E3C75EA-BED9-F04F-BF8B-7E184927AC0E}" type="presParOf" srcId="{92C73033-73F4-A448-8224-86BA845632B4}" destId="{C2572B9D-302C-3D44-8209-39257B969A15}" srcOrd="2" destOrd="0" presId="urn:microsoft.com/office/officeart/2005/8/layout/process1"/>
    <dgm:cxn modelId="{8E8E9ED9-783B-3947-BD4F-F727BAFC9946}" type="presParOf" srcId="{92C73033-73F4-A448-8224-86BA845632B4}" destId="{542B46AE-B086-274D-9072-33077E4212D2}" srcOrd="3" destOrd="0" presId="urn:microsoft.com/office/officeart/2005/8/layout/process1"/>
    <dgm:cxn modelId="{058B63DD-4098-D14C-87C7-2A47ED265DB2}" type="presParOf" srcId="{542B46AE-B086-274D-9072-33077E4212D2}" destId="{648FD1FB-8B84-BC47-8439-5AA2DC0A9FEA}" srcOrd="0" destOrd="0" presId="urn:microsoft.com/office/officeart/2005/8/layout/process1"/>
    <dgm:cxn modelId="{AE180CB8-8D72-D742-8F9F-8E0C33EBE38F}" type="presParOf" srcId="{92C73033-73F4-A448-8224-86BA845632B4}" destId="{5AED5ABA-FE6F-9245-B5DD-58C687A3AF9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99D9B-C0D9-5A42-B53F-0075A9075C9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70E5064B-7BD7-7549-8B25-1AB1D3A8D019}" type="pres">
      <dgm:prSet presAssocID="{38599D9B-C0D9-5A42-B53F-0075A9075C9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28255F6-8D96-D640-B4DE-E8E9279EF95F}" type="presOf" srcId="{38599D9B-C0D9-5A42-B53F-0075A9075C90}" destId="{70E5064B-7BD7-7549-8B25-1AB1D3A8D01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D940C-4565-D748-A0CE-B3130A21817A}">
      <dsp:nvSpPr>
        <dsp:cNvPr id="0" name=""/>
        <dsp:cNvSpPr/>
      </dsp:nvSpPr>
      <dsp:spPr>
        <a:xfrm>
          <a:off x="58173" y="1701481"/>
          <a:ext cx="1326552" cy="74828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rgbClr val="2D38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Visita Técnica</a:t>
          </a:r>
        </a:p>
      </dsp:txBody>
      <dsp:txXfrm>
        <a:off x="80089" y="1723397"/>
        <a:ext cx="1282720" cy="704448"/>
      </dsp:txXfrm>
    </dsp:sp>
    <dsp:sp modelId="{D95FD7E6-E6E7-3A4C-A75E-52CF0F967361}">
      <dsp:nvSpPr>
        <dsp:cNvPr id="0" name=""/>
        <dsp:cNvSpPr/>
      </dsp:nvSpPr>
      <dsp:spPr>
        <a:xfrm rot="35549">
          <a:off x="1620130" y="1744716"/>
          <a:ext cx="499110" cy="685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900" kern="1200" dirty="0"/>
        </a:p>
      </dsp:txBody>
      <dsp:txXfrm>
        <a:off x="1620134" y="1881053"/>
        <a:ext cx="349377" cy="411335"/>
      </dsp:txXfrm>
    </dsp:sp>
    <dsp:sp modelId="{C2572B9D-302C-3D44-8209-39257B969A15}">
      <dsp:nvSpPr>
        <dsp:cNvPr id="0" name=""/>
        <dsp:cNvSpPr/>
      </dsp:nvSpPr>
      <dsp:spPr>
        <a:xfrm>
          <a:off x="2326394" y="1730224"/>
          <a:ext cx="1861591" cy="74323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rgbClr val="2D38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Estrategia de mantenimiento</a:t>
          </a:r>
        </a:p>
      </dsp:txBody>
      <dsp:txXfrm>
        <a:off x="2348163" y="1751993"/>
        <a:ext cx="1818053" cy="699699"/>
      </dsp:txXfrm>
    </dsp:sp>
    <dsp:sp modelId="{542B46AE-B086-274D-9072-33077E4212D2}">
      <dsp:nvSpPr>
        <dsp:cNvPr id="0" name=""/>
        <dsp:cNvSpPr/>
      </dsp:nvSpPr>
      <dsp:spPr>
        <a:xfrm rot="15559">
          <a:off x="4480735" y="1766007"/>
          <a:ext cx="620641" cy="685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900" kern="1200" dirty="0"/>
        </a:p>
      </dsp:txBody>
      <dsp:txXfrm>
        <a:off x="4480736" y="1902697"/>
        <a:ext cx="434449" cy="411335"/>
      </dsp:txXfrm>
    </dsp:sp>
    <dsp:sp modelId="{5AED5ABA-FE6F-9245-B5DD-58C687A3AF98}">
      <dsp:nvSpPr>
        <dsp:cNvPr id="0" name=""/>
        <dsp:cNvSpPr/>
      </dsp:nvSpPr>
      <dsp:spPr>
        <a:xfrm>
          <a:off x="5358995" y="1707103"/>
          <a:ext cx="1872455" cy="81697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Seguimiento y control</a:t>
          </a:r>
        </a:p>
      </dsp:txBody>
      <dsp:txXfrm>
        <a:off x="5382923" y="1731031"/>
        <a:ext cx="1824599" cy="76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5274-1B5A-4F6F-949C-315C0D567281}" type="datetimeFigureOut">
              <a:rPr lang="es-CL" smtClean="0"/>
              <a:pPr/>
              <a:t>29-12-2022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30095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30095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D700-2181-4C4A-8134-94967B32CA7B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071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FF003-B0DB-4552-859F-CD291B4257C3}" type="datetimeFigureOut">
              <a:rPr lang="es-CL" smtClean="0"/>
              <a:pPr/>
              <a:t>29-12-2022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5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F6305-CC4D-43E3-80CE-10929CED58E2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313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7 Grupo">
            <a:extLst>
              <a:ext uri="{FF2B5EF4-FFF2-40B4-BE49-F238E27FC236}">
                <a16:creationId xmlns:a16="http://schemas.microsoft.com/office/drawing/2014/main" id="{EB937DDF-B531-4E84-9AD2-5A5F6296F142}"/>
              </a:ext>
            </a:extLst>
          </p:cNvPr>
          <p:cNvGrpSpPr/>
          <p:nvPr userDrawn="1"/>
        </p:nvGrpSpPr>
        <p:grpSpPr>
          <a:xfrm>
            <a:off x="1" y="0"/>
            <a:ext cx="9143513" cy="5146875"/>
            <a:chOff x="0" y="0"/>
            <a:chExt cx="19478983" cy="10972800"/>
          </a:xfrm>
        </p:grpSpPr>
        <p:sp>
          <p:nvSpPr>
            <p:cNvPr id="21" name="Freeform: Shape 34">
              <a:extLst>
                <a:ext uri="{FF2B5EF4-FFF2-40B4-BE49-F238E27FC236}">
                  <a16:creationId xmlns:a16="http://schemas.microsoft.com/office/drawing/2014/main" id="{86A4B8E2-3C0A-42AC-BB1F-3F956A6C9158}"/>
                </a:ext>
              </a:extLst>
            </p:cNvPr>
            <p:cNvSpPr/>
            <p:nvPr/>
          </p:nvSpPr>
          <p:spPr>
            <a:xfrm flipH="1">
              <a:off x="1512000" y="0"/>
              <a:ext cx="17966983" cy="1205946"/>
            </a:xfrm>
            <a:custGeom>
              <a:avLst/>
              <a:gdLst>
                <a:gd name="connsiteX0" fmla="*/ 17966983 w 17966983"/>
                <a:gd name="connsiteY0" fmla="*/ 0 h 1205946"/>
                <a:gd name="connsiteX1" fmla="*/ 0 w 17966983"/>
                <a:gd name="connsiteY1" fmla="*/ 0 h 1205946"/>
                <a:gd name="connsiteX2" fmla="*/ 0 w 17966983"/>
                <a:gd name="connsiteY2" fmla="*/ 927978 h 1205946"/>
                <a:gd name="connsiteX3" fmla="*/ 146390 w 17966983"/>
                <a:gd name="connsiteY3" fmla="*/ 1013268 h 1205946"/>
                <a:gd name="connsiteX4" fmla="*/ 545134 w 17966983"/>
                <a:gd name="connsiteY4" fmla="*/ 1158769 h 1205946"/>
                <a:gd name="connsiteX5" fmla="*/ 944844 w 17966983"/>
                <a:gd name="connsiteY5" fmla="*/ 1205925 h 1205946"/>
                <a:gd name="connsiteX6" fmla="*/ 1082866 w 17966983"/>
                <a:gd name="connsiteY6" fmla="*/ 1201347 h 120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6983" h="1205946">
                  <a:moveTo>
                    <a:pt x="17966983" y="0"/>
                  </a:moveTo>
                  <a:lnTo>
                    <a:pt x="0" y="0"/>
                  </a:lnTo>
                  <a:lnTo>
                    <a:pt x="0" y="927978"/>
                  </a:lnTo>
                  <a:lnTo>
                    <a:pt x="146390" y="1013268"/>
                  </a:lnTo>
                  <a:cubicBezTo>
                    <a:pt x="271874" y="1076841"/>
                    <a:pt x="405564" y="1126014"/>
                    <a:pt x="545134" y="1158769"/>
                  </a:cubicBezTo>
                  <a:cubicBezTo>
                    <a:pt x="673972" y="1189003"/>
                    <a:pt x="807816" y="1205254"/>
                    <a:pt x="944844" y="1205925"/>
                  </a:cubicBezTo>
                  <a:cubicBezTo>
                    <a:pt x="990520" y="1206150"/>
                    <a:pt x="1036550" y="1204643"/>
                    <a:pt x="1082866" y="1201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id-ID"/>
            </a:p>
          </p:txBody>
        </p:sp>
        <p:sp>
          <p:nvSpPr>
            <p:cNvPr id="22" name="Freeform: Shape 18">
              <a:extLst>
                <a:ext uri="{FF2B5EF4-FFF2-40B4-BE49-F238E27FC236}">
                  <a16:creationId xmlns:a16="http://schemas.microsoft.com/office/drawing/2014/main" id="{25CD8359-2CDD-4768-9193-F0F764740FE2}"/>
                </a:ext>
              </a:extLst>
            </p:cNvPr>
            <p:cNvSpPr/>
            <p:nvPr userDrawn="1"/>
          </p:nvSpPr>
          <p:spPr>
            <a:xfrm>
              <a:off x="0" y="9766851"/>
              <a:ext cx="18039806" cy="1205949"/>
            </a:xfrm>
            <a:custGeom>
              <a:avLst/>
              <a:gdLst>
                <a:gd name="connsiteX0" fmla="*/ 1017668 w 18039806"/>
                <a:gd name="connsiteY0" fmla="*/ 22 h 1205949"/>
                <a:gd name="connsiteX1" fmla="*/ 1155689 w 18039806"/>
                <a:gd name="connsiteY1" fmla="*/ 4600 h 1205949"/>
                <a:gd name="connsiteX2" fmla="*/ 18039806 w 18039806"/>
                <a:gd name="connsiteY2" fmla="*/ 1205947 h 1205949"/>
                <a:gd name="connsiteX3" fmla="*/ 0 w 18039806"/>
                <a:gd name="connsiteY3" fmla="*/ 1205949 h 1205949"/>
                <a:gd name="connsiteX4" fmla="*/ 0 w 18039806"/>
                <a:gd name="connsiteY4" fmla="*/ 326707 h 1205949"/>
                <a:gd name="connsiteX5" fmla="*/ 37432 w 18039806"/>
                <a:gd name="connsiteY5" fmla="*/ 298589 h 1205949"/>
                <a:gd name="connsiteX6" fmla="*/ 617958 w 18039806"/>
                <a:gd name="connsiteY6" fmla="*/ 47178 h 1205949"/>
                <a:gd name="connsiteX7" fmla="*/ 1017668 w 18039806"/>
                <a:gd name="connsiteY7" fmla="*/ 22 h 120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9806" h="1205949">
                  <a:moveTo>
                    <a:pt x="1017668" y="22"/>
                  </a:moveTo>
                  <a:cubicBezTo>
                    <a:pt x="1063343" y="-201"/>
                    <a:pt x="1109373" y="1304"/>
                    <a:pt x="1155689" y="4600"/>
                  </a:cubicBezTo>
                  <a:lnTo>
                    <a:pt x="18039806" y="1205947"/>
                  </a:lnTo>
                  <a:lnTo>
                    <a:pt x="0" y="1205949"/>
                  </a:lnTo>
                  <a:lnTo>
                    <a:pt x="0" y="326707"/>
                  </a:lnTo>
                  <a:lnTo>
                    <a:pt x="37432" y="298589"/>
                  </a:lnTo>
                  <a:cubicBezTo>
                    <a:pt x="212478" y="182383"/>
                    <a:pt x="408603" y="96311"/>
                    <a:pt x="617958" y="47178"/>
                  </a:cubicBezTo>
                  <a:cubicBezTo>
                    <a:pt x="746794" y="16944"/>
                    <a:pt x="880639" y="695"/>
                    <a:pt x="1017668" y="22"/>
                  </a:cubicBezTo>
                  <a:close/>
                </a:path>
              </a:pathLst>
            </a:custGeom>
            <a:solidFill>
              <a:srgbClr val="F4F4F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id-ID" dirty="0"/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2CA8528D-3D65-4B4A-9137-6E644826B47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:a16="http://schemas.microsoft.com/office/drawing/2014/main" id="{B3E81FEF-D037-41FB-B1F1-FC32DCA53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0631CCA-542A-4715-A7ED-9BC9230506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644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BA1025-DC6D-4DEA-BB8E-CB517444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3745" y="806983"/>
            <a:ext cx="3145113" cy="3529535"/>
          </a:xfrm>
          <a:custGeom>
            <a:avLst/>
            <a:gdLst>
              <a:gd name="connsiteX0" fmla="*/ 6683502 w 6699200"/>
              <a:gd name="connsiteY0" fmla="*/ 3664681 h 7529674"/>
              <a:gd name="connsiteX1" fmla="*/ 6683054 w 6699200"/>
              <a:gd name="connsiteY1" fmla="*/ 3764838 h 7529674"/>
              <a:gd name="connsiteX2" fmla="*/ 6683974 w 6699200"/>
              <a:gd name="connsiteY2" fmla="*/ 3970816 h 7529674"/>
              <a:gd name="connsiteX3" fmla="*/ 6686280 w 6699200"/>
              <a:gd name="connsiteY3" fmla="*/ 4161780 h 7529674"/>
              <a:gd name="connsiteX4" fmla="*/ 6689050 w 6699200"/>
              <a:gd name="connsiteY4" fmla="*/ 4337259 h 7529674"/>
              <a:gd name="connsiteX5" fmla="*/ 6692280 w 6699200"/>
              <a:gd name="connsiteY5" fmla="*/ 4499132 h 7529674"/>
              <a:gd name="connsiteX6" fmla="*/ 6695046 w 6699200"/>
              <a:gd name="connsiteY6" fmla="*/ 4647867 h 7529674"/>
              <a:gd name="connsiteX7" fmla="*/ 6697816 w 6699200"/>
              <a:gd name="connsiteY7" fmla="*/ 4783467 h 7529674"/>
              <a:gd name="connsiteX8" fmla="*/ 6699200 w 6699200"/>
              <a:gd name="connsiteY8" fmla="*/ 4908271 h 7529674"/>
              <a:gd name="connsiteX9" fmla="*/ 6698738 w 6699200"/>
              <a:gd name="connsiteY9" fmla="*/ 5022754 h 7529674"/>
              <a:gd name="connsiteX10" fmla="*/ 6696894 w 6699200"/>
              <a:gd name="connsiteY10" fmla="*/ 5126917 h 7529674"/>
              <a:gd name="connsiteX11" fmla="*/ 6692280 w 6699200"/>
              <a:gd name="connsiteY11" fmla="*/ 5221693 h 7529674"/>
              <a:gd name="connsiteX12" fmla="*/ 6684896 w 6699200"/>
              <a:gd name="connsiteY12" fmla="*/ 5308496 h 7529674"/>
              <a:gd name="connsiteX13" fmla="*/ 6673824 w 6699200"/>
              <a:gd name="connsiteY13" fmla="*/ 5387790 h 7529674"/>
              <a:gd name="connsiteX14" fmla="*/ 6659062 w 6699200"/>
              <a:gd name="connsiteY14" fmla="*/ 5460517 h 7529674"/>
              <a:gd name="connsiteX15" fmla="*/ 6639682 w 6699200"/>
              <a:gd name="connsiteY15" fmla="*/ 5527612 h 7529674"/>
              <a:gd name="connsiteX16" fmla="*/ 6615690 w 6699200"/>
              <a:gd name="connsiteY16" fmla="*/ 5589543 h 7529674"/>
              <a:gd name="connsiteX17" fmla="*/ 6586624 w 6699200"/>
              <a:gd name="connsiteY17" fmla="*/ 5647257 h 7529674"/>
              <a:gd name="connsiteX18" fmla="*/ 6551560 w 6699200"/>
              <a:gd name="connsiteY18" fmla="*/ 5701683 h 7529674"/>
              <a:gd name="connsiteX19" fmla="*/ 6510036 w 6699200"/>
              <a:gd name="connsiteY19" fmla="*/ 5753764 h 7529674"/>
              <a:gd name="connsiteX20" fmla="*/ 6462512 w 6699200"/>
              <a:gd name="connsiteY20" fmla="*/ 5803967 h 7529674"/>
              <a:gd name="connsiteX21" fmla="*/ 6407148 w 6699200"/>
              <a:gd name="connsiteY21" fmla="*/ 5852766 h 7529674"/>
              <a:gd name="connsiteX22" fmla="*/ 6344400 w 6699200"/>
              <a:gd name="connsiteY22" fmla="*/ 5902499 h 7529674"/>
              <a:gd name="connsiteX23" fmla="*/ 6273810 w 6699200"/>
              <a:gd name="connsiteY23" fmla="*/ 5952234 h 7529674"/>
              <a:gd name="connsiteX24" fmla="*/ 6193993 w 6699200"/>
              <a:gd name="connsiteY24" fmla="*/ 6003845 h 7529674"/>
              <a:gd name="connsiteX25" fmla="*/ 6105868 w 6699200"/>
              <a:gd name="connsiteY25" fmla="*/ 6057804 h 7529674"/>
              <a:gd name="connsiteX26" fmla="*/ 6007596 w 6699200"/>
              <a:gd name="connsiteY26" fmla="*/ 6114577 h 7529674"/>
              <a:gd name="connsiteX27" fmla="*/ 5899634 w 6699200"/>
              <a:gd name="connsiteY27" fmla="*/ 6175573 h 7529674"/>
              <a:gd name="connsiteX28" fmla="*/ 5781060 w 6699200"/>
              <a:gd name="connsiteY28" fmla="*/ 6241729 h 7529674"/>
              <a:gd name="connsiteX29" fmla="*/ 5659853 w 6699200"/>
              <a:gd name="connsiteY29" fmla="*/ 6309324 h 7529674"/>
              <a:gd name="connsiteX30" fmla="*/ 3460517 w 6699200"/>
              <a:gd name="connsiteY30" fmla="*/ 5236636 h 7529674"/>
              <a:gd name="connsiteX31" fmla="*/ 2049907 w 6699200"/>
              <a:gd name="connsiteY31" fmla="*/ 3004690 h 7529674"/>
              <a:gd name="connsiteX32" fmla="*/ 2049907 w 6699200"/>
              <a:gd name="connsiteY32" fmla="*/ 4622634 h 7529674"/>
              <a:gd name="connsiteX33" fmla="*/ 2058499 w 6699200"/>
              <a:gd name="connsiteY33" fmla="*/ 4626931 h 7529674"/>
              <a:gd name="connsiteX34" fmla="*/ 2049907 w 6699200"/>
              <a:gd name="connsiteY34" fmla="*/ 4644550 h 7529674"/>
              <a:gd name="connsiteX35" fmla="*/ 5567888 w 6699200"/>
              <a:gd name="connsiteY35" fmla="*/ 6360385 h 7529674"/>
              <a:gd name="connsiteX36" fmla="*/ 5511154 w 6699200"/>
              <a:gd name="connsiteY36" fmla="*/ 6391871 h 7529674"/>
              <a:gd name="connsiteX37" fmla="*/ 5358897 w 6699200"/>
              <a:gd name="connsiteY37" fmla="*/ 6476796 h 7529674"/>
              <a:gd name="connsiteX38" fmla="*/ 5193726 w 6699200"/>
              <a:gd name="connsiteY38" fmla="*/ 6570167 h 7529674"/>
              <a:gd name="connsiteX39" fmla="*/ 5016558 w 6699200"/>
              <a:gd name="connsiteY39" fmla="*/ 6672922 h 7529674"/>
              <a:gd name="connsiteX40" fmla="*/ 4839386 w 6699200"/>
              <a:gd name="connsiteY40" fmla="*/ 6776145 h 7529674"/>
              <a:gd name="connsiteX41" fmla="*/ 4676520 w 6699200"/>
              <a:gd name="connsiteY41" fmla="*/ 6873737 h 7529674"/>
              <a:gd name="connsiteX42" fmla="*/ 4527036 w 6699200"/>
              <a:gd name="connsiteY42" fmla="*/ 6963823 h 7529674"/>
              <a:gd name="connsiteX43" fmla="*/ 4389546 w 6699200"/>
              <a:gd name="connsiteY43" fmla="*/ 7047809 h 7529674"/>
              <a:gd name="connsiteX44" fmla="*/ 4263128 w 6699200"/>
              <a:gd name="connsiteY44" fmla="*/ 7124288 h 7529674"/>
              <a:gd name="connsiteX45" fmla="*/ 4147322 w 6699200"/>
              <a:gd name="connsiteY45" fmla="*/ 7195139 h 7529674"/>
              <a:gd name="connsiteX46" fmla="*/ 4040742 w 6699200"/>
              <a:gd name="connsiteY46" fmla="*/ 7258481 h 7529674"/>
              <a:gd name="connsiteX47" fmla="*/ 3942933 w 6699200"/>
              <a:gd name="connsiteY47" fmla="*/ 7315721 h 7529674"/>
              <a:gd name="connsiteX48" fmla="*/ 3852501 w 6699200"/>
              <a:gd name="connsiteY48" fmla="*/ 7365454 h 7529674"/>
              <a:gd name="connsiteX49" fmla="*/ 3768530 w 6699200"/>
              <a:gd name="connsiteY49" fmla="*/ 7409092 h 7529674"/>
              <a:gd name="connsiteX50" fmla="*/ 3690098 w 6699200"/>
              <a:gd name="connsiteY50" fmla="*/ 7445687 h 7529674"/>
              <a:gd name="connsiteX51" fmla="*/ 3616275 w 6699200"/>
              <a:gd name="connsiteY51" fmla="*/ 7476187 h 7529674"/>
              <a:gd name="connsiteX52" fmla="*/ 3546608 w 6699200"/>
              <a:gd name="connsiteY52" fmla="*/ 7499647 h 7529674"/>
              <a:gd name="connsiteX53" fmla="*/ 3479248 w 6699200"/>
              <a:gd name="connsiteY53" fmla="*/ 7516069 h 7529674"/>
              <a:gd name="connsiteX54" fmla="*/ 3413730 w 6699200"/>
              <a:gd name="connsiteY54" fmla="*/ 7526390 h 7529674"/>
              <a:gd name="connsiteX55" fmla="*/ 3350063 w 6699200"/>
              <a:gd name="connsiteY55" fmla="*/ 7529674 h 7529674"/>
              <a:gd name="connsiteX56" fmla="*/ 3285468 w 6699200"/>
              <a:gd name="connsiteY56" fmla="*/ 7526390 h 7529674"/>
              <a:gd name="connsiteX57" fmla="*/ 3219954 w 6699200"/>
              <a:gd name="connsiteY57" fmla="*/ 7516069 h 7529674"/>
              <a:gd name="connsiteX58" fmla="*/ 3152594 w 6699200"/>
              <a:gd name="connsiteY58" fmla="*/ 7499647 h 7529674"/>
              <a:gd name="connsiteX59" fmla="*/ 3082923 w 6699200"/>
              <a:gd name="connsiteY59" fmla="*/ 7476187 h 7529674"/>
              <a:gd name="connsiteX60" fmla="*/ 3009106 w 6699200"/>
              <a:gd name="connsiteY60" fmla="*/ 7445687 h 7529674"/>
              <a:gd name="connsiteX61" fmla="*/ 2930670 w 6699200"/>
              <a:gd name="connsiteY61" fmla="*/ 7409092 h 7529674"/>
              <a:gd name="connsiteX62" fmla="*/ 2846699 w 6699200"/>
              <a:gd name="connsiteY62" fmla="*/ 7365454 h 7529674"/>
              <a:gd name="connsiteX63" fmla="*/ 2756268 w 6699200"/>
              <a:gd name="connsiteY63" fmla="*/ 7315721 h 7529674"/>
              <a:gd name="connsiteX64" fmla="*/ 2658456 w 6699200"/>
              <a:gd name="connsiteY64" fmla="*/ 7258481 h 7529674"/>
              <a:gd name="connsiteX65" fmla="*/ 2551878 w 6699200"/>
              <a:gd name="connsiteY65" fmla="*/ 7195139 h 7529674"/>
              <a:gd name="connsiteX66" fmla="*/ 2436074 w 6699200"/>
              <a:gd name="connsiteY66" fmla="*/ 7124288 h 7529674"/>
              <a:gd name="connsiteX67" fmla="*/ 2309656 w 6699200"/>
              <a:gd name="connsiteY67" fmla="*/ 7047809 h 7529674"/>
              <a:gd name="connsiteX68" fmla="*/ 2172164 w 6699200"/>
              <a:gd name="connsiteY68" fmla="*/ 6963823 h 7529674"/>
              <a:gd name="connsiteX69" fmla="*/ 2022680 w 6699200"/>
              <a:gd name="connsiteY69" fmla="*/ 6873737 h 7529674"/>
              <a:gd name="connsiteX70" fmla="*/ 1859814 w 6699200"/>
              <a:gd name="connsiteY70" fmla="*/ 6776145 h 7529674"/>
              <a:gd name="connsiteX71" fmla="*/ 1682644 w 6699200"/>
              <a:gd name="connsiteY71" fmla="*/ 6672922 h 7529674"/>
              <a:gd name="connsiteX72" fmla="*/ 1505475 w 6699200"/>
              <a:gd name="connsiteY72" fmla="*/ 6570167 h 7529674"/>
              <a:gd name="connsiteX73" fmla="*/ 1340301 w 6699200"/>
              <a:gd name="connsiteY73" fmla="*/ 6476796 h 7529674"/>
              <a:gd name="connsiteX74" fmla="*/ 1188049 w 6699200"/>
              <a:gd name="connsiteY74" fmla="*/ 6391402 h 7529674"/>
              <a:gd name="connsiteX75" fmla="*/ 1046864 w 6699200"/>
              <a:gd name="connsiteY75" fmla="*/ 6313047 h 7529674"/>
              <a:gd name="connsiteX76" fmla="*/ 918140 w 6699200"/>
              <a:gd name="connsiteY76" fmla="*/ 6241729 h 7529674"/>
              <a:gd name="connsiteX77" fmla="*/ 799568 w 6699200"/>
              <a:gd name="connsiteY77" fmla="*/ 6175573 h 7529674"/>
              <a:gd name="connsiteX78" fmla="*/ 691606 w 6699200"/>
              <a:gd name="connsiteY78" fmla="*/ 6114577 h 7529674"/>
              <a:gd name="connsiteX79" fmla="*/ 593793 w 6699200"/>
              <a:gd name="connsiteY79" fmla="*/ 6057804 h 7529674"/>
              <a:gd name="connsiteX80" fmla="*/ 505207 w 6699200"/>
              <a:gd name="connsiteY80" fmla="*/ 6003378 h 7529674"/>
              <a:gd name="connsiteX81" fmla="*/ 425390 w 6699200"/>
              <a:gd name="connsiteY81" fmla="*/ 5952234 h 7529674"/>
              <a:gd name="connsiteX82" fmla="*/ 355261 w 6699200"/>
              <a:gd name="connsiteY82" fmla="*/ 5902499 h 7529674"/>
              <a:gd name="connsiteX83" fmla="*/ 292051 w 6699200"/>
              <a:gd name="connsiteY83" fmla="*/ 5852766 h 7529674"/>
              <a:gd name="connsiteX84" fmla="*/ 236687 w 6699200"/>
              <a:gd name="connsiteY84" fmla="*/ 5803967 h 7529674"/>
              <a:gd name="connsiteX85" fmla="*/ 189164 w 6699200"/>
              <a:gd name="connsiteY85" fmla="*/ 5753764 h 7529674"/>
              <a:gd name="connsiteX86" fmla="*/ 147642 w 6699200"/>
              <a:gd name="connsiteY86" fmla="*/ 5701683 h 7529674"/>
              <a:gd name="connsiteX87" fmla="*/ 112578 w 6699200"/>
              <a:gd name="connsiteY87" fmla="*/ 5647257 h 7529674"/>
              <a:gd name="connsiteX88" fmla="*/ 83510 w 6699200"/>
              <a:gd name="connsiteY88" fmla="*/ 5589543 h 7529674"/>
              <a:gd name="connsiteX89" fmla="*/ 59518 w 6699200"/>
              <a:gd name="connsiteY89" fmla="*/ 5527612 h 7529674"/>
              <a:gd name="connsiteX90" fmla="*/ 40140 w 6699200"/>
              <a:gd name="connsiteY90" fmla="*/ 5460517 h 7529674"/>
              <a:gd name="connsiteX91" fmla="*/ 25837 w 6699200"/>
              <a:gd name="connsiteY91" fmla="*/ 5387790 h 7529674"/>
              <a:gd name="connsiteX92" fmla="*/ 14303 w 6699200"/>
              <a:gd name="connsiteY92" fmla="*/ 5308496 h 7529674"/>
              <a:gd name="connsiteX93" fmla="*/ 6921 w 6699200"/>
              <a:gd name="connsiteY93" fmla="*/ 5221693 h 7529674"/>
              <a:gd name="connsiteX94" fmla="*/ 2306 w 6699200"/>
              <a:gd name="connsiteY94" fmla="*/ 5126917 h 7529674"/>
              <a:gd name="connsiteX95" fmla="*/ 461 w 6699200"/>
              <a:gd name="connsiteY95" fmla="*/ 5022754 h 7529674"/>
              <a:gd name="connsiteX96" fmla="*/ 0 w 6699200"/>
              <a:gd name="connsiteY96" fmla="*/ 4908271 h 7529674"/>
              <a:gd name="connsiteX97" fmla="*/ 1384 w 6699200"/>
              <a:gd name="connsiteY97" fmla="*/ 4783467 h 7529674"/>
              <a:gd name="connsiteX98" fmla="*/ 4153 w 6699200"/>
              <a:gd name="connsiteY98" fmla="*/ 4647867 h 7529674"/>
              <a:gd name="connsiteX99" fmla="*/ 6921 w 6699200"/>
              <a:gd name="connsiteY99" fmla="*/ 4499132 h 7529674"/>
              <a:gd name="connsiteX100" fmla="*/ 10150 w 6699200"/>
              <a:gd name="connsiteY100" fmla="*/ 4337259 h 7529674"/>
              <a:gd name="connsiteX101" fmla="*/ 12920 w 6699200"/>
              <a:gd name="connsiteY101" fmla="*/ 4161780 h 7529674"/>
              <a:gd name="connsiteX102" fmla="*/ 14907 w 6699200"/>
              <a:gd name="connsiteY102" fmla="*/ 3997225 h 7529674"/>
              <a:gd name="connsiteX103" fmla="*/ 1039287 w 6699200"/>
              <a:gd name="connsiteY103" fmla="*/ 1220386 h 7529674"/>
              <a:gd name="connsiteX104" fmla="*/ 3258474 w 6699200"/>
              <a:gd name="connsiteY104" fmla="*/ 2302756 h 7529674"/>
              <a:gd name="connsiteX105" fmla="*/ 2049907 w 6699200"/>
              <a:gd name="connsiteY105" fmla="*/ 2907040 h 7529674"/>
              <a:gd name="connsiteX106" fmla="*/ 2049907 w 6699200"/>
              <a:gd name="connsiteY106" fmla="*/ 2908775 h 7529674"/>
              <a:gd name="connsiteX107" fmla="*/ 15539 w 6699200"/>
              <a:gd name="connsiteY107" fmla="*/ 3901001 h 7529674"/>
              <a:gd name="connsiteX108" fmla="*/ 16148 w 6699200"/>
              <a:gd name="connsiteY108" fmla="*/ 3764838 h 7529674"/>
              <a:gd name="connsiteX109" fmla="*/ 15226 w 6699200"/>
              <a:gd name="connsiteY109" fmla="*/ 3558860 h 7529674"/>
              <a:gd name="connsiteX110" fmla="*/ 12920 w 6699200"/>
              <a:gd name="connsiteY110" fmla="*/ 3367898 h 7529674"/>
              <a:gd name="connsiteX111" fmla="*/ 10150 w 6699200"/>
              <a:gd name="connsiteY111" fmla="*/ 3192417 h 7529674"/>
              <a:gd name="connsiteX112" fmla="*/ 6921 w 6699200"/>
              <a:gd name="connsiteY112" fmla="*/ 3030543 h 7529674"/>
              <a:gd name="connsiteX113" fmla="*/ 4153 w 6699200"/>
              <a:gd name="connsiteY113" fmla="*/ 2881810 h 7529674"/>
              <a:gd name="connsiteX114" fmla="*/ 1384 w 6699200"/>
              <a:gd name="connsiteY114" fmla="*/ 2746212 h 7529674"/>
              <a:gd name="connsiteX115" fmla="*/ 0 w 6699200"/>
              <a:gd name="connsiteY115" fmla="*/ 2621404 h 7529674"/>
              <a:gd name="connsiteX116" fmla="*/ 461 w 6699200"/>
              <a:gd name="connsiteY116" fmla="*/ 2506920 h 7529674"/>
              <a:gd name="connsiteX117" fmla="*/ 2306 w 6699200"/>
              <a:gd name="connsiteY117" fmla="*/ 2402758 h 7529674"/>
              <a:gd name="connsiteX118" fmla="*/ 6921 w 6699200"/>
              <a:gd name="connsiteY118" fmla="*/ 2307981 h 7529674"/>
              <a:gd name="connsiteX119" fmla="*/ 14303 w 6699200"/>
              <a:gd name="connsiteY119" fmla="*/ 2221178 h 7529674"/>
              <a:gd name="connsiteX120" fmla="*/ 25376 w 6699200"/>
              <a:gd name="connsiteY120" fmla="*/ 2141885 h 7529674"/>
              <a:gd name="connsiteX121" fmla="*/ 40140 w 6699200"/>
              <a:gd name="connsiteY121" fmla="*/ 2069161 h 7529674"/>
              <a:gd name="connsiteX122" fmla="*/ 59518 w 6699200"/>
              <a:gd name="connsiteY122" fmla="*/ 2002065 h 7529674"/>
              <a:gd name="connsiteX123" fmla="*/ 83510 w 6699200"/>
              <a:gd name="connsiteY123" fmla="*/ 1940131 h 7529674"/>
              <a:gd name="connsiteX124" fmla="*/ 112578 w 6699200"/>
              <a:gd name="connsiteY124" fmla="*/ 1882419 h 7529674"/>
              <a:gd name="connsiteX125" fmla="*/ 147642 w 6699200"/>
              <a:gd name="connsiteY125" fmla="*/ 1827991 h 7529674"/>
              <a:gd name="connsiteX126" fmla="*/ 189164 w 6699200"/>
              <a:gd name="connsiteY126" fmla="*/ 1775911 h 7529674"/>
              <a:gd name="connsiteX127" fmla="*/ 236687 w 6699200"/>
              <a:gd name="connsiteY127" fmla="*/ 1725707 h 7529674"/>
              <a:gd name="connsiteX128" fmla="*/ 292051 w 6699200"/>
              <a:gd name="connsiteY128" fmla="*/ 1676910 h 7529674"/>
              <a:gd name="connsiteX129" fmla="*/ 354800 w 6699200"/>
              <a:gd name="connsiteY129" fmla="*/ 1627176 h 7529674"/>
              <a:gd name="connsiteX130" fmla="*/ 425390 w 6699200"/>
              <a:gd name="connsiteY130" fmla="*/ 1577441 h 7529674"/>
              <a:gd name="connsiteX131" fmla="*/ 505207 w 6699200"/>
              <a:gd name="connsiteY131" fmla="*/ 1525830 h 7529674"/>
              <a:gd name="connsiteX132" fmla="*/ 593331 w 6699200"/>
              <a:gd name="connsiteY132" fmla="*/ 1471873 h 7529674"/>
              <a:gd name="connsiteX133" fmla="*/ 691606 w 6699200"/>
              <a:gd name="connsiteY133" fmla="*/ 1415097 h 7529674"/>
              <a:gd name="connsiteX134" fmla="*/ 799568 w 6699200"/>
              <a:gd name="connsiteY134" fmla="*/ 1354104 h 7529674"/>
              <a:gd name="connsiteX135" fmla="*/ 918140 w 6699200"/>
              <a:gd name="connsiteY135" fmla="*/ 1287948 h 7529674"/>
              <a:gd name="connsiteX136" fmla="*/ 3350063 w 6699200"/>
              <a:gd name="connsiteY136" fmla="*/ 0 h 7529674"/>
              <a:gd name="connsiteX137" fmla="*/ 3413730 w 6699200"/>
              <a:gd name="connsiteY137" fmla="*/ 3284 h 7529674"/>
              <a:gd name="connsiteX138" fmla="*/ 3479248 w 6699200"/>
              <a:gd name="connsiteY138" fmla="*/ 13609 h 7529674"/>
              <a:gd name="connsiteX139" fmla="*/ 3546608 w 6699200"/>
              <a:gd name="connsiteY139" fmla="*/ 30030 h 7529674"/>
              <a:gd name="connsiteX140" fmla="*/ 3616275 w 6699200"/>
              <a:gd name="connsiteY140" fmla="*/ 53488 h 7529674"/>
              <a:gd name="connsiteX141" fmla="*/ 3690098 w 6699200"/>
              <a:gd name="connsiteY141" fmla="*/ 83987 h 7529674"/>
              <a:gd name="connsiteX142" fmla="*/ 3768530 w 6699200"/>
              <a:gd name="connsiteY142" fmla="*/ 120584 h 7529674"/>
              <a:gd name="connsiteX143" fmla="*/ 3852501 w 6699200"/>
              <a:gd name="connsiteY143" fmla="*/ 164220 h 7529674"/>
              <a:gd name="connsiteX144" fmla="*/ 3942933 w 6699200"/>
              <a:gd name="connsiteY144" fmla="*/ 213953 h 7529674"/>
              <a:gd name="connsiteX145" fmla="*/ 4040742 w 6699200"/>
              <a:gd name="connsiteY145" fmla="*/ 271198 h 7529674"/>
              <a:gd name="connsiteX146" fmla="*/ 4147322 w 6699200"/>
              <a:gd name="connsiteY146" fmla="*/ 334539 h 7529674"/>
              <a:gd name="connsiteX147" fmla="*/ 4263128 w 6699200"/>
              <a:gd name="connsiteY147" fmla="*/ 405386 h 7529674"/>
              <a:gd name="connsiteX148" fmla="*/ 4389546 w 6699200"/>
              <a:gd name="connsiteY148" fmla="*/ 481867 h 7529674"/>
              <a:gd name="connsiteX149" fmla="*/ 4527036 w 6699200"/>
              <a:gd name="connsiteY149" fmla="*/ 565851 h 7529674"/>
              <a:gd name="connsiteX150" fmla="*/ 4676520 w 6699200"/>
              <a:gd name="connsiteY150" fmla="*/ 655939 h 7529674"/>
              <a:gd name="connsiteX151" fmla="*/ 4839386 w 6699200"/>
              <a:gd name="connsiteY151" fmla="*/ 753532 h 7529674"/>
              <a:gd name="connsiteX152" fmla="*/ 5016558 w 6699200"/>
              <a:gd name="connsiteY152" fmla="*/ 856754 h 7529674"/>
              <a:gd name="connsiteX153" fmla="*/ 5193726 w 6699200"/>
              <a:gd name="connsiteY153" fmla="*/ 959510 h 7529674"/>
              <a:gd name="connsiteX154" fmla="*/ 5358897 w 6699200"/>
              <a:gd name="connsiteY154" fmla="*/ 1052878 h 7529674"/>
              <a:gd name="connsiteX155" fmla="*/ 5511154 w 6699200"/>
              <a:gd name="connsiteY155" fmla="*/ 1138272 h 7529674"/>
              <a:gd name="connsiteX156" fmla="*/ 5652336 w 6699200"/>
              <a:gd name="connsiteY156" fmla="*/ 1216627 h 7529674"/>
              <a:gd name="connsiteX157" fmla="*/ 5781060 w 6699200"/>
              <a:gd name="connsiteY157" fmla="*/ 1287948 h 7529674"/>
              <a:gd name="connsiteX158" fmla="*/ 5899634 w 6699200"/>
              <a:gd name="connsiteY158" fmla="*/ 1354104 h 7529674"/>
              <a:gd name="connsiteX159" fmla="*/ 6007596 w 6699200"/>
              <a:gd name="connsiteY159" fmla="*/ 1415097 h 7529674"/>
              <a:gd name="connsiteX160" fmla="*/ 6105408 w 6699200"/>
              <a:gd name="connsiteY160" fmla="*/ 1471873 h 7529674"/>
              <a:gd name="connsiteX161" fmla="*/ 6193993 w 6699200"/>
              <a:gd name="connsiteY161" fmla="*/ 1526299 h 7529674"/>
              <a:gd name="connsiteX162" fmla="*/ 6273810 w 6699200"/>
              <a:gd name="connsiteY162" fmla="*/ 1577441 h 7529674"/>
              <a:gd name="connsiteX163" fmla="*/ 6343940 w 6699200"/>
              <a:gd name="connsiteY163" fmla="*/ 1627176 h 7529674"/>
              <a:gd name="connsiteX164" fmla="*/ 6407148 w 6699200"/>
              <a:gd name="connsiteY164" fmla="*/ 1676910 h 7529674"/>
              <a:gd name="connsiteX165" fmla="*/ 6462512 w 6699200"/>
              <a:gd name="connsiteY165" fmla="*/ 1725707 h 7529674"/>
              <a:gd name="connsiteX166" fmla="*/ 6510036 w 6699200"/>
              <a:gd name="connsiteY166" fmla="*/ 1775911 h 7529674"/>
              <a:gd name="connsiteX167" fmla="*/ 6551560 w 6699200"/>
              <a:gd name="connsiteY167" fmla="*/ 1827991 h 7529674"/>
              <a:gd name="connsiteX168" fmla="*/ 6586624 w 6699200"/>
              <a:gd name="connsiteY168" fmla="*/ 1882419 h 7529674"/>
              <a:gd name="connsiteX169" fmla="*/ 6615690 w 6699200"/>
              <a:gd name="connsiteY169" fmla="*/ 1940131 h 7529674"/>
              <a:gd name="connsiteX170" fmla="*/ 6639682 w 6699200"/>
              <a:gd name="connsiteY170" fmla="*/ 2002065 h 7529674"/>
              <a:gd name="connsiteX171" fmla="*/ 6659062 w 6699200"/>
              <a:gd name="connsiteY171" fmla="*/ 2069161 h 7529674"/>
              <a:gd name="connsiteX172" fmla="*/ 6673364 w 6699200"/>
              <a:gd name="connsiteY172" fmla="*/ 2141885 h 7529674"/>
              <a:gd name="connsiteX173" fmla="*/ 6684896 w 6699200"/>
              <a:gd name="connsiteY173" fmla="*/ 2221178 h 7529674"/>
              <a:gd name="connsiteX174" fmla="*/ 6692280 w 6699200"/>
              <a:gd name="connsiteY174" fmla="*/ 2307981 h 7529674"/>
              <a:gd name="connsiteX175" fmla="*/ 6696894 w 6699200"/>
              <a:gd name="connsiteY175" fmla="*/ 2402758 h 7529674"/>
              <a:gd name="connsiteX176" fmla="*/ 6698738 w 6699200"/>
              <a:gd name="connsiteY176" fmla="*/ 2506920 h 7529674"/>
              <a:gd name="connsiteX177" fmla="*/ 6699200 w 6699200"/>
              <a:gd name="connsiteY177" fmla="*/ 2621404 h 7529674"/>
              <a:gd name="connsiteX178" fmla="*/ 6697816 w 6699200"/>
              <a:gd name="connsiteY178" fmla="*/ 2746212 h 7529674"/>
              <a:gd name="connsiteX179" fmla="*/ 6695046 w 6699200"/>
              <a:gd name="connsiteY179" fmla="*/ 2881810 h 7529674"/>
              <a:gd name="connsiteX180" fmla="*/ 6692280 w 6699200"/>
              <a:gd name="connsiteY180" fmla="*/ 3030543 h 7529674"/>
              <a:gd name="connsiteX181" fmla="*/ 6689050 w 6699200"/>
              <a:gd name="connsiteY181" fmla="*/ 3192417 h 7529674"/>
              <a:gd name="connsiteX182" fmla="*/ 6686280 w 6699200"/>
              <a:gd name="connsiteY182" fmla="*/ 3367898 h 7529674"/>
              <a:gd name="connsiteX183" fmla="*/ 6683974 w 6699200"/>
              <a:gd name="connsiteY183" fmla="*/ 3558860 h 7529674"/>
              <a:gd name="connsiteX184" fmla="*/ 6683930 w 6699200"/>
              <a:gd name="connsiteY184" fmla="*/ 3568557 h 7529674"/>
              <a:gd name="connsiteX185" fmla="*/ 4649294 w 6699200"/>
              <a:gd name="connsiteY185" fmla="*/ 4560915 h 7529674"/>
              <a:gd name="connsiteX186" fmla="*/ 4649294 w 6699200"/>
              <a:gd name="connsiteY186" fmla="*/ 2907040 h 7529674"/>
              <a:gd name="connsiteX187" fmla="*/ 4640726 w 6699200"/>
              <a:gd name="connsiteY187" fmla="*/ 2902757 h 7529674"/>
              <a:gd name="connsiteX188" fmla="*/ 4649294 w 6699200"/>
              <a:gd name="connsiteY188" fmla="*/ 2885189 h 7529674"/>
              <a:gd name="connsiteX189" fmla="*/ 1131252 w 6699200"/>
              <a:gd name="connsiteY189" fmla="*/ 1169325 h 7529674"/>
              <a:gd name="connsiteX190" fmla="*/ 1188049 w 6699200"/>
              <a:gd name="connsiteY190" fmla="*/ 1137803 h 7529674"/>
              <a:gd name="connsiteX191" fmla="*/ 1340301 w 6699200"/>
              <a:gd name="connsiteY191" fmla="*/ 1052878 h 7529674"/>
              <a:gd name="connsiteX192" fmla="*/ 1505475 w 6699200"/>
              <a:gd name="connsiteY192" fmla="*/ 959510 h 7529674"/>
              <a:gd name="connsiteX193" fmla="*/ 1682644 w 6699200"/>
              <a:gd name="connsiteY193" fmla="*/ 856754 h 7529674"/>
              <a:gd name="connsiteX194" fmla="*/ 1859814 w 6699200"/>
              <a:gd name="connsiteY194" fmla="*/ 753532 h 7529674"/>
              <a:gd name="connsiteX195" fmla="*/ 2022680 w 6699200"/>
              <a:gd name="connsiteY195" fmla="*/ 655939 h 7529674"/>
              <a:gd name="connsiteX196" fmla="*/ 2172164 w 6699200"/>
              <a:gd name="connsiteY196" fmla="*/ 565851 h 7529674"/>
              <a:gd name="connsiteX197" fmla="*/ 2309656 w 6699200"/>
              <a:gd name="connsiteY197" fmla="*/ 481867 h 7529674"/>
              <a:gd name="connsiteX198" fmla="*/ 2436074 w 6699200"/>
              <a:gd name="connsiteY198" fmla="*/ 405386 h 7529674"/>
              <a:gd name="connsiteX199" fmla="*/ 2551878 w 6699200"/>
              <a:gd name="connsiteY199" fmla="*/ 334539 h 7529674"/>
              <a:gd name="connsiteX200" fmla="*/ 2658456 w 6699200"/>
              <a:gd name="connsiteY200" fmla="*/ 271198 h 7529674"/>
              <a:gd name="connsiteX201" fmla="*/ 2756268 w 6699200"/>
              <a:gd name="connsiteY201" fmla="*/ 213953 h 7529674"/>
              <a:gd name="connsiteX202" fmla="*/ 2846699 w 6699200"/>
              <a:gd name="connsiteY202" fmla="*/ 164220 h 7529674"/>
              <a:gd name="connsiteX203" fmla="*/ 2930670 w 6699200"/>
              <a:gd name="connsiteY203" fmla="*/ 120584 h 7529674"/>
              <a:gd name="connsiteX204" fmla="*/ 3009106 w 6699200"/>
              <a:gd name="connsiteY204" fmla="*/ 83987 h 7529674"/>
              <a:gd name="connsiteX205" fmla="*/ 3082923 w 6699200"/>
              <a:gd name="connsiteY205" fmla="*/ 53488 h 7529674"/>
              <a:gd name="connsiteX206" fmla="*/ 3152594 w 6699200"/>
              <a:gd name="connsiteY206" fmla="*/ 30030 h 7529674"/>
              <a:gd name="connsiteX207" fmla="*/ 3219954 w 6699200"/>
              <a:gd name="connsiteY207" fmla="*/ 13609 h 7529674"/>
              <a:gd name="connsiteX208" fmla="*/ 3285468 w 6699200"/>
              <a:gd name="connsiteY208" fmla="*/ 3284 h 752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6699200" h="7529674">
                <a:moveTo>
                  <a:pt x="6683502" y="3664681"/>
                </a:moveTo>
                <a:lnTo>
                  <a:pt x="6683054" y="3764838"/>
                </a:lnTo>
                <a:lnTo>
                  <a:pt x="6683974" y="3970816"/>
                </a:lnTo>
                <a:lnTo>
                  <a:pt x="6686280" y="4161780"/>
                </a:lnTo>
                <a:lnTo>
                  <a:pt x="6689050" y="4337259"/>
                </a:lnTo>
                <a:lnTo>
                  <a:pt x="6692280" y="4499132"/>
                </a:lnTo>
                <a:lnTo>
                  <a:pt x="6695046" y="4647867"/>
                </a:lnTo>
                <a:lnTo>
                  <a:pt x="6697816" y="4783467"/>
                </a:lnTo>
                <a:lnTo>
                  <a:pt x="6699200" y="4908271"/>
                </a:lnTo>
                <a:lnTo>
                  <a:pt x="6698738" y="5022754"/>
                </a:lnTo>
                <a:lnTo>
                  <a:pt x="6696894" y="5126917"/>
                </a:lnTo>
                <a:lnTo>
                  <a:pt x="6692280" y="5221693"/>
                </a:lnTo>
                <a:lnTo>
                  <a:pt x="6684896" y="5308496"/>
                </a:lnTo>
                <a:lnTo>
                  <a:pt x="6673824" y="5387790"/>
                </a:lnTo>
                <a:lnTo>
                  <a:pt x="6659062" y="5460517"/>
                </a:lnTo>
                <a:lnTo>
                  <a:pt x="6639682" y="5527612"/>
                </a:lnTo>
                <a:lnTo>
                  <a:pt x="6615690" y="5589543"/>
                </a:lnTo>
                <a:lnTo>
                  <a:pt x="6586624" y="5647257"/>
                </a:lnTo>
                <a:lnTo>
                  <a:pt x="6551560" y="5701683"/>
                </a:lnTo>
                <a:lnTo>
                  <a:pt x="6510036" y="5753764"/>
                </a:lnTo>
                <a:lnTo>
                  <a:pt x="6462512" y="5803967"/>
                </a:lnTo>
                <a:lnTo>
                  <a:pt x="6407148" y="5852766"/>
                </a:lnTo>
                <a:lnTo>
                  <a:pt x="6344400" y="5902499"/>
                </a:lnTo>
                <a:lnTo>
                  <a:pt x="6273810" y="5952234"/>
                </a:lnTo>
                <a:lnTo>
                  <a:pt x="6193993" y="6003845"/>
                </a:lnTo>
                <a:lnTo>
                  <a:pt x="6105868" y="6057804"/>
                </a:lnTo>
                <a:lnTo>
                  <a:pt x="6007596" y="6114577"/>
                </a:lnTo>
                <a:lnTo>
                  <a:pt x="5899634" y="6175573"/>
                </a:lnTo>
                <a:lnTo>
                  <a:pt x="5781060" y="6241729"/>
                </a:lnTo>
                <a:lnTo>
                  <a:pt x="5659853" y="6309324"/>
                </a:lnTo>
                <a:lnTo>
                  <a:pt x="3460517" y="5236636"/>
                </a:lnTo>
                <a:close/>
                <a:moveTo>
                  <a:pt x="2049907" y="3004690"/>
                </a:moveTo>
                <a:lnTo>
                  <a:pt x="2049907" y="4622634"/>
                </a:lnTo>
                <a:lnTo>
                  <a:pt x="2058499" y="4626931"/>
                </a:lnTo>
                <a:lnTo>
                  <a:pt x="2049907" y="4644550"/>
                </a:lnTo>
                <a:lnTo>
                  <a:pt x="5567888" y="6360385"/>
                </a:lnTo>
                <a:lnTo>
                  <a:pt x="5511154" y="6391871"/>
                </a:lnTo>
                <a:lnTo>
                  <a:pt x="5358897" y="6476796"/>
                </a:lnTo>
                <a:lnTo>
                  <a:pt x="5193726" y="6570167"/>
                </a:lnTo>
                <a:lnTo>
                  <a:pt x="5016558" y="6672922"/>
                </a:lnTo>
                <a:lnTo>
                  <a:pt x="4839386" y="6776145"/>
                </a:lnTo>
                <a:lnTo>
                  <a:pt x="4676520" y="6873737"/>
                </a:lnTo>
                <a:lnTo>
                  <a:pt x="4527036" y="6963823"/>
                </a:lnTo>
                <a:lnTo>
                  <a:pt x="4389546" y="7047809"/>
                </a:lnTo>
                <a:lnTo>
                  <a:pt x="4263128" y="7124288"/>
                </a:lnTo>
                <a:lnTo>
                  <a:pt x="4147322" y="7195139"/>
                </a:lnTo>
                <a:lnTo>
                  <a:pt x="4040742" y="7258481"/>
                </a:lnTo>
                <a:lnTo>
                  <a:pt x="3942933" y="7315721"/>
                </a:lnTo>
                <a:lnTo>
                  <a:pt x="3852501" y="7365454"/>
                </a:lnTo>
                <a:lnTo>
                  <a:pt x="3768530" y="7409092"/>
                </a:lnTo>
                <a:lnTo>
                  <a:pt x="3690098" y="7445687"/>
                </a:lnTo>
                <a:lnTo>
                  <a:pt x="3616275" y="7476187"/>
                </a:lnTo>
                <a:lnTo>
                  <a:pt x="3546608" y="7499647"/>
                </a:lnTo>
                <a:lnTo>
                  <a:pt x="3479248" y="7516069"/>
                </a:lnTo>
                <a:lnTo>
                  <a:pt x="3413730" y="7526390"/>
                </a:lnTo>
                <a:lnTo>
                  <a:pt x="3350063" y="7529674"/>
                </a:lnTo>
                <a:lnTo>
                  <a:pt x="3285468" y="7526390"/>
                </a:lnTo>
                <a:lnTo>
                  <a:pt x="3219954" y="7516069"/>
                </a:lnTo>
                <a:lnTo>
                  <a:pt x="3152594" y="7499647"/>
                </a:lnTo>
                <a:lnTo>
                  <a:pt x="3082923" y="7476187"/>
                </a:lnTo>
                <a:lnTo>
                  <a:pt x="3009106" y="7445687"/>
                </a:lnTo>
                <a:lnTo>
                  <a:pt x="2930670" y="7409092"/>
                </a:lnTo>
                <a:lnTo>
                  <a:pt x="2846699" y="7365454"/>
                </a:lnTo>
                <a:lnTo>
                  <a:pt x="2756268" y="7315721"/>
                </a:lnTo>
                <a:lnTo>
                  <a:pt x="2658456" y="7258481"/>
                </a:lnTo>
                <a:lnTo>
                  <a:pt x="2551878" y="7195139"/>
                </a:lnTo>
                <a:lnTo>
                  <a:pt x="2436074" y="7124288"/>
                </a:lnTo>
                <a:lnTo>
                  <a:pt x="2309656" y="7047809"/>
                </a:lnTo>
                <a:lnTo>
                  <a:pt x="2172164" y="6963823"/>
                </a:lnTo>
                <a:lnTo>
                  <a:pt x="2022680" y="6873737"/>
                </a:lnTo>
                <a:lnTo>
                  <a:pt x="1859814" y="6776145"/>
                </a:lnTo>
                <a:lnTo>
                  <a:pt x="1682644" y="6672922"/>
                </a:lnTo>
                <a:lnTo>
                  <a:pt x="1505475" y="6570167"/>
                </a:lnTo>
                <a:lnTo>
                  <a:pt x="1340301" y="6476796"/>
                </a:lnTo>
                <a:lnTo>
                  <a:pt x="1188049" y="6391402"/>
                </a:lnTo>
                <a:lnTo>
                  <a:pt x="1046864" y="6313047"/>
                </a:lnTo>
                <a:lnTo>
                  <a:pt x="918140" y="6241729"/>
                </a:lnTo>
                <a:lnTo>
                  <a:pt x="799568" y="6175573"/>
                </a:lnTo>
                <a:lnTo>
                  <a:pt x="691606" y="6114577"/>
                </a:lnTo>
                <a:lnTo>
                  <a:pt x="593793" y="6057804"/>
                </a:lnTo>
                <a:lnTo>
                  <a:pt x="505207" y="6003378"/>
                </a:lnTo>
                <a:lnTo>
                  <a:pt x="425390" y="5952234"/>
                </a:lnTo>
                <a:lnTo>
                  <a:pt x="355261" y="5902499"/>
                </a:lnTo>
                <a:lnTo>
                  <a:pt x="292051" y="5852766"/>
                </a:lnTo>
                <a:lnTo>
                  <a:pt x="236687" y="5803967"/>
                </a:lnTo>
                <a:lnTo>
                  <a:pt x="189164" y="5753764"/>
                </a:lnTo>
                <a:lnTo>
                  <a:pt x="147642" y="5701683"/>
                </a:lnTo>
                <a:lnTo>
                  <a:pt x="112578" y="5647257"/>
                </a:lnTo>
                <a:lnTo>
                  <a:pt x="83510" y="5589543"/>
                </a:lnTo>
                <a:lnTo>
                  <a:pt x="59518" y="5527612"/>
                </a:lnTo>
                <a:lnTo>
                  <a:pt x="40140" y="5460517"/>
                </a:lnTo>
                <a:lnTo>
                  <a:pt x="25837" y="5387790"/>
                </a:lnTo>
                <a:lnTo>
                  <a:pt x="14303" y="5308496"/>
                </a:lnTo>
                <a:lnTo>
                  <a:pt x="6921" y="5221693"/>
                </a:lnTo>
                <a:lnTo>
                  <a:pt x="2306" y="5126917"/>
                </a:lnTo>
                <a:lnTo>
                  <a:pt x="461" y="5022754"/>
                </a:lnTo>
                <a:lnTo>
                  <a:pt x="0" y="4908271"/>
                </a:lnTo>
                <a:lnTo>
                  <a:pt x="1384" y="4783467"/>
                </a:lnTo>
                <a:lnTo>
                  <a:pt x="4153" y="4647867"/>
                </a:lnTo>
                <a:lnTo>
                  <a:pt x="6921" y="4499132"/>
                </a:lnTo>
                <a:lnTo>
                  <a:pt x="10150" y="4337259"/>
                </a:lnTo>
                <a:lnTo>
                  <a:pt x="12920" y="4161780"/>
                </a:lnTo>
                <a:lnTo>
                  <a:pt x="14907" y="3997225"/>
                </a:lnTo>
                <a:close/>
                <a:moveTo>
                  <a:pt x="1039287" y="1220386"/>
                </a:moveTo>
                <a:lnTo>
                  <a:pt x="3258474" y="2302756"/>
                </a:lnTo>
                <a:lnTo>
                  <a:pt x="2049907" y="2907040"/>
                </a:lnTo>
                <a:lnTo>
                  <a:pt x="2049907" y="2908775"/>
                </a:lnTo>
                <a:lnTo>
                  <a:pt x="15539" y="3901001"/>
                </a:lnTo>
                <a:lnTo>
                  <a:pt x="16148" y="3764838"/>
                </a:lnTo>
                <a:lnTo>
                  <a:pt x="15226" y="3558860"/>
                </a:lnTo>
                <a:lnTo>
                  <a:pt x="12920" y="3367898"/>
                </a:lnTo>
                <a:lnTo>
                  <a:pt x="10150" y="3192417"/>
                </a:lnTo>
                <a:lnTo>
                  <a:pt x="6921" y="3030543"/>
                </a:lnTo>
                <a:lnTo>
                  <a:pt x="4153" y="2881810"/>
                </a:lnTo>
                <a:lnTo>
                  <a:pt x="1384" y="2746212"/>
                </a:lnTo>
                <a:lnTo>
                  <a:pt x="0" y="2621404"/>
                </a:lnTo>
                <a:lnTo>
                  <a:pt x="461" y="2506920"/>
                </a:lnTo>
                <a:lnTo>
                  <a:pt x="2306" y="2402758"/>
                </a:lnTo>
                <a:lnTo>
                  <a:pt x="6921" y="2307981"/>
                </a:lnTo>
                <a:lnTo>
                  <a:pt x="14303" y="2221178"/>
                </a:lnTo>
                <a:lnTo>
                  <a:pt x="25376" y="2141885"/>
                </a:lnTo>
                <a:lnTo>
                  <a:pt x="40140" y="2069161"/>
                </a:lnTo>
                <a:lnTo>
                  <a:pt x="59518" y="2002065"/>
                </a:lnTo>
                <a:lnTo>
                  <a:pt x="83510" y="1940131"/>
                </a:lnTo>
                <a:lnTo>
                  <a:pt x="112578" y="1882419"/>
                </a:lnTo>
                <a:lnTo>
                  <a:pt x="147642" y="1827991"/>
                </a:lnTo>
                <a:lnTo>
                  <a:pt x="189164" y="1775911"/>
                </a:lnTo>
                <a:lnTo>
                  <a:pt x="236687" y="1725707"/>
                </a:lnTo>
                <a:lnTo>
                  <a:pt x="292051" y="1676910"/>
                </a:lnTo>
                <a:lnTo>
                  <a:pt x="354800" y="1627176"/>
                </a:lnTo>
                <a:lnTo>
                  <a:pt x="425390" y="1577441"/>
                </a:lnTo>
                <a:lnTo>
                  <a:pt x="505207" y="1525830"/>
                </a:lnTo>
                <a:lnTo>
                  <a:pt x="593331" y="1471873"/>
                </a:lnTo>
                <a:lnTo>
                  <a:pt x="691606" y="1415097"/>
                </a:lnTo>
                <a:lnTo>
                  <a:pt x="799568" y="1354104"/>
                </a:lnTo>
                <a:lnTo>
                  <a:pt x="918140" y="1287948"/>
                </a:lnTo>
                <a:close/>
                <a:moveTo>
                  <a:pt x="3350063" y="0"/>
                </a:moveTo>
                <a:lnTo>
                  <a:pt x="3413730" y="3284"/>
                </a:lnTo>
                <a:lnTo>
                  <a:pt x="3479248" y="13609"/>
                </a:lnTo>
                <a:lnTo>
                  <a:pt x="3546608" y="30030"/>
                </a:lnTo>
                <a:lnTo>
                  <a:pt x="3616275" y="53488"/>
                </a:lnTo>
                <a:lnTo>
                  <a:pt x="3690098" y="83987"/>
                </a:lnTo>
                <a:lnTo>
                  <a:pt x="3768530" y="120584"/>
                </a:lnTo>
                <a:lnTo>
                  <a:pt x="3852501" y="164220"/>
                </a:lnTo>
                <a:lnTo>
                  <a:pt x="3942933" y="213953"/>
                </a:lnTo>
                <a:lnTo>
                  <a:pt x="4040742" y="271198"/>
                </a:lnTo>
                <a:lnTo>
                  <a:pt x="4147322" y="334539"/>
                </a:lnTo>
                <a:lnTo>
                  <a:pt x="4263128" y="405386"/>
                </a:lnTo>
                <a:lnTo>
                  <a:pt x="4389546" y="481867"/>
                </a:lnTo>
                <a:lnTo>
                  <a:pt x="4527036" y="565851"/>
                </a:lnTo>
                <a:lnTo>
                  <a:pt x="4676520" y="655939"/>
                </a:lnTo>
                <a:lnTo>
                  <a:pt x="4839386" y="753532"/>
                </a:lnTo>
                <a:lnTo>
                  <a:pt x="5016558" y="856754"/>
                </a:lnTo>
                <a:lnTo>
                  <a:pt x="5193726" y="959510"/>
                </a:lnTo>
                <a:lnTo>
                  <a:pt x="5358897" y="1052878"/>
                </a:lnTo>
                <a:lnTo>
                  <a:pt x="5511154" y="1138272"/>
                </a:lnTo>
                <a:lnTo>
                  <a:pt x="5652336" y="1216627"/>
                </a:lnTo>
                <a:lnTo>
                  <a:pt x="5781060" y="1287948"/>
                </a:lnTo>
                <a:lnTo>
                  <a:pt x="5899634" y="1354104"/>
                </a:lnTo>
                <a:lnTo>
                  <a:pt x="6007596" y="1415097"/>
                </a:lnTo>
                <a:lnTo>
                  <a:pt x="6105408" y="1471873"/>
                </a:lnTo>
                <a:lnTo>
                  <a:pt x="6193993" y="1526299"/>
                </a:lnTo>
                <a:lnTo>
                  <a:pt x="6273810" y="1577441"/>
                </a:lnTo>
                <a:lnTo>
                  <a:pt x="6343940" y="1627176"/>
                </a:lnTo>
                <a:lnTo>
                  <a:pt x="6407148" y="1676910"/>
                </a:lnTo>
                <a:lnTo>
                  <a:pt x="6462512" y="1725707"/>
                </a:lnTo>
                <a:lnTo>
                  <a:pt x="6510036" y="1775911"/>
                </a:lnTo>
                <a:lnTo>
                  <a:pt x="6551560" y="1827991"/>
                </a:lnTo>
                <a:lnTo>
                  <a:pt x="6586624" y="1882419"/>
                </a:lnTo>
                <a:lnTo>
                  <a:pt x="6615690" y="1940131"/>
                </a:lnTo>
                <a:lnTo>
                  <a:pt x="6639682" y="2002065"/>
                </a:lnTo>
                <a:lnTo>
                  <a:pt x="6659062" y="2069161"/>
                </a:lnTo>
                <a:lnTo>
                  <a:pt x="6673364" y="2141885"/>
                </a:lnTo>
                <a:lnTo>
                  <a:pt x="6684896" y="2221178"/>
                </a:lnTo>
                <a:lnTo>
                  <a:pt x="6692280" y="2307981"/>
                </a:lnTo>
                <a:lnTo>
                  <a:pt x="6696894" y="2402758"/>
                </a:lnTo>
                <a:lnTo>
                  <a:pt x="6698738" y="2506920"/>
                </a:lnTo>
                <a:lnTo>
                  <a:pt x="6699200" y="2621404"/>
                </a:lnTo>
                <a:lnTo>
                  <a:pt x="6697816" y="2746212"/>
                </a:lnTo>
                <a:lnTo>
                  <a:pt x="6695046" y="2881810"/>
                </a:lnTo>
                <a:lnTo>
                  <a:pt x="6692280" y="3030543"/>
                </a:lnTo>
                <a:lnTo>
                  <a:pt x="6689050" y="3192417"/>
                </a:lnTo>
                <a:lnTo>
                  <a:pt x="6686280" y="3367898"/>
                </a:lnTo>
                <a:lnTo>
                  <a:pt x="6683974" y="3558860"/>
                </a:lnTo>
                <a:lnTo>
                  <a:pt x="6683930" y="3568557"/>
                </a:lnTo>
                <a:lnTo>
                  <a:pt x="4649294" y="4560915"/>
                </a:lnTo>
                <a:lnTo>
                  <a:pt x="4649294" y="2907040"/>
                </a:lnTo>
                <a:lnTo>
                  <a:pt x="4640726" y="2902757"/>
                </a:lnTo>
                <a:lnTo>
                  <a:pt x="4649294" y="2885189"/>
                </a:lnTo>
                <a:lnTo>
                  <a:pt x="1131252" y="1169325"/>
                </a:lnTo>
                <a:lnTo>
                  <a:pt x="1188049" y="1137803"/>
                </a:lnTo>
                <a:lnTo>
                  <a:pt x="1340301" y="1052878"/>
                </a:lnTo>
                <a:lnTo>
                  <a:pt x="1505475" y="959510"/>
                </a:lnTo>
                <a:lnTo>
                  <a:pt x="1682644" y="856754"/>
                </a:lnTo>
                <a:lnTo>
                  <a:pt x="1859814" y="753532"/>
                </a:lnTo>
                <a:lnTo>
                  <a:pt x="2022680" y="655939"/>
                </a:lnTo>
                <a:lnTo>
                  <a:pt x="2172164" y="565851"/>
                </a:lnTo>
                <a:lnTo>
                  <a:pt x="2309656" y="481867"/>
                </a:lnTo>
                <a:lnTo>
                  <a:pt x="2436074" y="405386"/>
                </a:lnTo>
                <a:lnTo>
                  <a:pt x="2551878" y="334539"/>
                </a:lnTo>
                <a:lnTo>
                  <a:pt x="2658456" y="271198"/>
                </a:lnTo>
                <a:lnTo>
                  <a:pt x="2756268" y="213953"/>
                </a:lnTo>
                <a:lnTo>
                  <a:pt x="2846699" y="164220"/>
                </a:lnTo>
                <a:lnTo>
                  <a:pt x="2930670" y="120584"/>
                </a:lnTo>
                <a:lnTo>
                  <a:pt x="3009106" y="83987"/>
                </a:lnTo>
                <a:lnTo>
                  <a:pt x="3082923" y="53488"/>
                </a:lnTo>
                <a:lnTo>
                  <a:pt x="3152594" y="30030"/>
                </a:lnTo>
                <a:lnTo>
                  <a:pt x="3219954" y="13609"/>
                </a:lnTo>
                <a:lnTo>
                  <a:pt x="3285468" y="3284"/>
                </a:lnTo>
                <a:close/>
              </a:path>
            </a:pathLst>
          </a:custGeom>
        </p:spPr>
        <p:txBody>
          <a:bodyPr wrap="square" lIns="42904" tIns="21452" rIns="42904" bIns="21452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0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48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9A0911-A119-46F8-839D-9D7D4F0DFF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5554" y="2054816"/>
            <a:ext cx="1530633" cy="1528266"/>
          </a:xfrm>
          <a:custGeom>
            <a:avLst/>
            <a:gdLst>
              <a:gd name="connsiteX0" fmla="*/ 1630151 w 3260301"/>
              <a:gd name="connsiteY0" fmla="*/ 0 h 3260300"/>
              <a:gd name="connsiteX1" fmla="*/ 3260301 w 3260301"/>
              <a:gd name="connsiteY1" fmla="*/ 1630150 h 3260300"/>
              <a:gd name="connsiteX2" fmla="*/ 1630151 w 3260301"/>
              <a:gd name="connsiteY2" fmla="*/ 3260300 h 3260300"/>
              <a:gd name="connsiteX3" fmla="*/ 0 w 3260301"/>
              <a:gd name="connsiteY3" fmla="*/ 1630150 h 326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01" h="3260300">
                <a:moveTo>
                  <a:pt x="1630151" y="0"/>
                </a:moveTo>
                <a:lnTo>
                  <a:pt x="3260301" y="1630150"/>
                </a:lnTo>
                <a:lnTo>
                  <a:pt x="1630151" y="3260300"/>
                </a:lnTo>
                <a:lnTo>
                  <a:pt x="0" y="1630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42904" tIns="21452" rIns="42904" bIns="21452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F88216-D996-4DD7-8F12-04A56C46DB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814" y="2054816"/>
            <a:ext cx="1530633" cy="1528266"/>
          </a:xfrm>
          <a:custGeom>
            <a:avLst/>
            <a:gdLst>
              <a:gd name="connsiteX0" fmla="*/ 1630151 w 3260301"/>
              <a:gd name="connsiteY0" fmla="*/ 0 h 3260300"/>
              <a:gd name="connsiteX1" fmla="*/ 3260301 w 3260301"/>
              <a:gd name="connsiteY1" fmla="*/ 1630150 h 3260300"/>
              <a:gd name="connsiteX2" fmla="*/ 1630151 w 3260301"/>
              <a:gd name="connsiteY2" fmla="*/ 3260300 h 3260300"/>
              <a:gd name="connsiteX3" fmla="*/ 0 w 3260301"/>
              <a:gd name="connsiteY3" fmla="*/ 1630150 h 326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01" h="3260300">
                <a:moveTo>
                  <a:pt x="1630151" y="0"/>
                </a:moveTo>
                <a:lnTo>
                  <a:pt x="3260301" y="1630150"/>
                </a:lnTo>
                <a:lnTo>
                  <a:pt x="1630151" y="3260300"/>
                </a:lnTo>
                <a:lnTo>
                  <a:pt x="0" y="1630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42904" tIns="21452" rIns="42904" bIns="21452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8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E4E78F-673B-4FB1-B8AB-DF4CC203F313}"/>
              </a:ext>
            </a:extLst>
          </p:cNvPr>
          <p:cNvSpPr/>
          <p:nvPr userDrawn="1"/>
        </p:nvSpPr>
        <p:spPr>
          <a:xfrm>
            <a:off x="4370789" y="0"/>
            <a:ext cx="477321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04" tIns="21452" rIns="42904" bIns="21452" rtlCol="0" anchor="ctr"/>
          <a:lstStyle/>
          <a:p>
            <a:pPr algn="ctr"/>
            <a:endParaRPr lang="id-ID"/>
          </a:p>
        </p:txBody>
      </p:sp>
      <p:sp>
        <p:nvSpPr>
          <p:cNvPr id="10" name="Freeform: Shape 19">
            <a:extLst>
              <a:ext uri="{FF2B5EF4-FFF2-40B4-BE49-F238E27FC236}">
                <a16:creationId xmlns:a16="http://schemas.microsoft.com/office/drawing/2014/main" id="{96BEB0A5-3608-46C2-A6B4-4632D00561DD}"/>
              </a:ext>
            </a:extLst>
          </p:cNvPr>
          <p:cNvSpPr/>
          <p:nvPr userDrawn="1"/>
        </p:nvSpPr>
        <p:spPr>
          <a:xfrm>
            <a:off x="1024" y="4578211"/>
            <a:ext cx="8469254" cy="565289"/>
          </a:xfrm>
          <a:custGeom>
            <a:avLst/>
            <a:gdLst>
              <a:gd name="connsiteX0" fmla="*/ 1017668 w 18039806"/>
              <a:gd name="connsiteY0" fmla="*/ 22 h 1205949"/>
              <a:gd name="connsiteX1" fmla="*/ 1155689 w 18039806"/>
              <a:gd name="connsiteY1" fmla="*/ 4600 h 1205949"/>
              <a:gd name="connsiteX2" fmla="*/ 18039806 w 18039806"/>
              <a:gd name="connsiteY2" fmla="*/ 1205947 h 1205949"/>
              <a:gd name="connsiteX3" fmla="*/ 0 w 18039806"/>
              <a:gd name="connsiteY3" fmla="*/ 1205949 h 1205949"/>
              <a:gd name="connsiteX4" fmla="*/ 0 w 18039806"/>
              <a:gd name="connsiteY4" fmla="*/ 326707 h 1205949"/>
              <a:gd name="connsiteX5" fmla="*/ 37432 w 18039806"/>
              <a:gd name="connsiteY5" fmla="*/ 298589 h 1205949"/>
              <a:gd name="connsiteX6" fmla="*/ 617958 w 18039806"/>
              <a:gd name="connsiteY6" fmla="*/ 47178 h 1205949"/>
              <a:gd name="connsiteX7" fmla="*/ 1017668 w 18039806"/>
              <a:gd name="connsiteY7" fmla="*/ 22 h 12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6" h="1205949">
                <a:moveTo>
                  <a:pt x="1017668" y="22"/>
                </a:moveTo>
                <a:cubicBezTo>
                  <a:pt x="1063343" y="-201"/>
                  <a:pt x="1109373" y="1304"/>
                  <a:pt x="1155689" y="4600"/>
                </a:cubicBezTo>
                <a:lnTo>
                  <a:pt x="18039806" y="1205947"/>
                </a:lnTo>
                <a:lnTo>
                  <a:pt x="0" y="1205949"/>
                </a:lnTo>
                <a:lnTo>
                  <a:pt x="0" y="326707"/>
                </a:lnTo>
                <a:lnTo>
                  <a:pt x="37432" y="298589"/>
                </a:lnTo>
                <a:cubicBezTo>
                  <a:pt x="212478" y="182383"/>
                  <a:pt x="408603" y="96311"/>
                  <a:pt x="617958" y="47178"/>
                </a:cubicBezTo>
                <a:cubicBezTo>
                  <a:pt x="746794" y="16944"/>
                  <a:pt x="880639" y="695"/>
                  <a:pt x="1017668" y="22"/>
                </a:cubicBezTo>
                <a:close/>
              </a:path>
            </a:pathLst>
          </a:custGeom>
          <a:solidFill>
            <a:srgbClr val="1C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04" tIns="21452" rIns="42904" bIns="21452" rtlCol="0" anchor="ctr"/>
          <a:lstStyle/>
          <a:p>
            <a:pPr algn="ctr"/>
            <a:endParaRPr lang="id-ID"/>
          </a:p>
        </p:txBody>
      </p:sp>
      <p:sp>
        <p:nvSpPr>
          <p:cNvPr id="14" name="Freeform: Shape 34">
            <a:extLst>
              <a:ext uri="{FF2B5EF4-FFF2-40B4-BE49-F238E27FC236}">
                <a16:creationId xmlns:a16="http://schemas.microsoft.com/office/drawing/2014/main" id="{A42A5F93-C136-46EA-B01A-AAB30F5B769F}"/>
              </a:ext>
            </a:extLst>
          </p:cNvPr>
          <p:cNvSpPr/>
          <p:nvPr userDrawn="1"/>
        </p:nvSpPr>
        <p:spPr>
          <a:xfrm flipH="1">
            <a:off x="709739" y="0"/>
            <a:ext cx="8433774" cy="565658"/>
          </a:xfrm>
          <a:custGeom>
            <a:avLst/>
            <a:gdLst>
              <a:gd name="connsiteX0" fmla="*/ 17966983 w 17966983"/>
              <a:gd name="connsiteY0" fmla="*/ 0 h 1205946"/>
              <a:gd name="connsiteX1" fmla="*/ 0 w 17966983"/>
              <a:gd name="connsiteY1" fmla="*/ 0 h 1205946"/>
              <a:gd name="connsiteX2" fmla="*/ 0 w 17966983"/>
              <a:gd name="connsiteY2" fmla="*/ 927978 h 1205946"/>
              <a:gd name="connsiteX3" fmla="*/ 146390 w 17966983"/>
              <a:gd name="connsiteY3" fmla="*/ 1013268 h 1205946"/>
              <a:gd name="connsiteX4" fmla="*/ 545134 w 17966983"/>
              <a:gd name="connsiteY4" fmla="*/ 1158769 h 1205946"/>
              <a:gd name="connsiteX5" fmla="*/ 944844 w 17966983"/>
              <a:gd name="connsiteY5" fmla="*/ 1205925 h 1205946"/>
              <a:gd name="connsiteX6" fmla="*/ 1082866 w 17966983"/>
              <a:gd name="connsiteY6" fmla="*/ 1201347 h 1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983" h="1205946">
                <a:moveTo>
                  <a:pt x="17966983" y="0"/>
                </a:moveTo>
                <a:lnTo>
                  <a:pt x="0" y="0"/>
                </a:lnTo>
                <a:lnTo>
                  <a:pt x="0" y="927978"/>
                </a:lnTo>
                <a:lnTo>
                  <a:pt x="146390" y="1013268"/>
                </a:lnTo>
                <a:cubicBezTo>
                  <a:pt x="271874" y="1076841"/>
                  <a:pt x="405564" y="1126014"/>
                  <a:pt x="545134" y="1158769"/>
                </a:cubicBezTo>
                <a:cubicBezTo>
                  <a:pt x="673972" y="1189003"/>
                  <a:pt x="807816" y="1205254"/>
                  <a:pt x="944844" y="1205925"/>
                </a:cubicBezTo>
                <a:cubicBezTo>
                  <a:pt x="990520" y="1206150"/>
                  <a:pt x="1036550" y="1204643"/>
                  <a:pt x="1082866" y="12013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d-ID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DC0BA5B-0446-48CF-8385-91AD73DAA24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16" name="Imagen 12">
            <a:extLst>
              <a:ext uri="{FF2B5EF4-FFF2-40B4-BE49-F238E27FC236}">
                <a16:creationId xmlns:a16="http://schemas.microsoft.com/office/drawing/2014/main" id="{DAB5817E-1B3A-49D9-848F-79B60F06E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3D0D3CD-57A8-4076-A55C-882451434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236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5AD79B-724D-42AC-A61B-E5026879D632}"/>
              </a:ext>
            </a:extLst>
          </p:cNvPr>
          <p:cNvSpPr txBox="1"/>
          <p:nvPr userDrawn="1"/>
        </p:nvSpPr>
        <p:spPr>
          <a:xfrm rot="16200000">
            <a:off x="-564880" y="2488534"/>
            <a:ext cx="1778613" cy="166434"/>
          </a:xfrm>
          <a:prstGeom prst="rect">
            <a:avLst/>
          </a:prstGeom>
          <a:noFill/>
        </p:spPr>
        <p:txBody>
          <a:bodyPr wrap="square" lIns="42904" tIns="21452" rIns="42904" bIns="21452" rtlCol="0">
            <a:spAutoFit/>
          </a:bodyPr>
          <a:lstStyle/>
          <a:p>
            <a:pPr algn="ctr"/>
            <a:r>
              <a:rPr lang="id-ID" sz="800" strike="noStrike" spc="282" dirty="0">
                <a:solidFill>
                  <a:schemeClr val="bg1">
                    <a:lumMod val="8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8EFAE9C-B61E-4A0A-ABBB-FCE6276B5F43}"/>
              </a:ext>
            </a:extLst>
          </p:cNvPr>
          <p:cNvSpPr/>
          <p:nvPr userDrawn="1"/>
        </p:nvSpPr>
        <p:spPr>
          <a:xfrm flipV="1">
            <a:off x="0" y="0"/>
            <a:ext cx="4754176" cy="51435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3471561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5033156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3591883 w 9515475"/>
              <a:gd name="connsiteY2" fmla="*/ 6858000 h 6858000"/>
              <a:gd name="connsiteX3" fmla="*/ 0 w 9515475"/>
              <a:gd name="connsiteY3" fmla="*/ 6858000 h 6858000"/>
              <a:gd name="connsiteX4" fmla="*/ 0 w 95154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35918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04" tIns="21452" rIns="42904" bIns="21452" rtlCol="0" anchor="ctr"/>
          <a:lstStyle/>
          <a:p>
            <a:pPr algn="ctr"/>
            <a:endParaRPr lang="id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642B55-10DA-44EB-B11F-EF73E7A001E5}"/>
              </a:ext>
            </a:extLst>
          </p:cNvPr>
          <p:cNvGrpSpPr/>
          <p:nvPr userDrawn="1"/>
        </p:nvGrpSpPr>
        <p:grpSpPr>
          <a:xfrm>
            <a:off x="-1086399" y="-187587"/>
            <a:ext cx="4818910" cy="5518673"/>
            <a:chOff x="6996011" y="-3824822"/>
            <a:chExt cx="14368086" cy="164799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FF7C43A-97C8-49C8-BB5B-A681B1CB8040}"/>
                </a:ext>
              </a:extLst>
            </p:cNvPr>
            <p:cNvSpPr/>
            <p:nvPr/>
          </p:nvSpPr>
          <p:spPr>
            <a:xfrm>
              <a:off x="6996011" y="-3824822"/>
              <a:ext cx="7817323" cy="8786407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3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952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2B839-7797-4C73-B718-AC6D6C9FDED0}"/>
                </a:ext>
              </a:extLst>
            </p:cNvPr>
            <p:cNvSpPr/>
            <p:nvPr/>
          </p:nvSpPr>
          <p:spPr>
            <a:xfrm flipH="1">
              <a:off x="13546775" y="3868757"/>
              <a:ext cx="7817322" cy="8786407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3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952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6969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6D753F4-D6FB-4083-A809-B8D25631E5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3747" y="1750494"/>
            <a:ext cx="1018551" cy="1143046"/>
          </a:xfrm>
          <a:custGeom>
            <a:avLst/>
            <a:gdLst>
              <a:gd name="connsiteX0" fmla="*/ 1084924 w 2169548"/>
              <a:gd name="connsiteY0" fmla="*/ 0 h 2438498"/>
              <a:gd name="connsiteX1" fmla="*/ 1105543 w 2169548"/>
              <a:gd name="connsiteY1" fmla="*/ 1064 h 2438498"/>
              <a:gd name="connsiteX2" fmla="*/ 1126761 w 2169548"/>
              <a:gd name="connsiteY2" fmla="*/ 4407 h 2438498"/>
              <a:gd name="connsiteX3" fmla="*/ 1148575 w 2169548"/>
              <a:gd name="connsiteY3" fmla="*/ 9725 h 2438498"/>
              <a:gd name="connsiteX4" fmla="*/ 1171137 w 2169548"/>
              <a:gd name="connsiteY4" fmla="*/ 17322 h 2438498"/>
              <a:gd name="connsiteX5" fmla="*/ 1195045 w 2169548"/>
              <a:gd name="connsiteY5" fmla="*/ 27199 h 2438498"/>
              <a:gd name="connsiteX6" fmla="*/ 1220445 w 2169548"/>
              <a:gd name="connsiteY6" fmla="*/ 39052 h 2438498"/>
              <a:gd name="connsiteX7" fmla="*/ 1247640 w 2169548"/>
              <a:gd name="connsiteY7" fmla="*/ 53183 h 2438498"/>
              <a:gd name="connsiteX8" fmla="*/ 1276926 w 2169548"/>
              <a:gd name="connsiteY8" fmla="*/ 69289 h 2438498"/>
              <a:gd name="connsiteX9" fmla="*/ 1308602 w 2169548"/>
              <a:gd name="connsiteY9" fmla="*/ 87828 h 2438498"/>
              <a:gd name="connsiteX10" fmla="*/ 1343118 w 2169548"/>
              <a:gd name="connsiteY10" fmla="*/ 108341 h 2438498"/>
              <a:gd name="connsiteX11" fmla="*/ 1380622 w 2169548"/>
              <a:gd name="connsiteY11" fmla="*/ 131285 h 2438498"/>
              <a:gd name="connsiteX12" fmla="*/ 1421562 w 2169548"/>
              <a:gd name="connsiteY12" fmla="*/ 156054 h 2438498"/>
              <a:gd name="connsiteX13" fmla="*/ 1466089 w 2169548"/>
              <a:gd name="connsiteY13" fmla="*/ 183252 h 2438498"/>
              <a:gd name="connsiteX14" fmla="*/ 1514500 w 2169548"/>
              <a:gd name="connsiteY14" fmla="*/ 212427 h 2438498"/>
              <a:gd name="connsiteX15" fmla="*/ 1567244 w 2169548"/>
              <a:gd name="connsiteY15" fmla="*/ 244033 h 2438498"/>
              <a:gd name="connsiteX16" fmla="*/ 1624621 w 2169548"/>
              <a:gd name="connsiteY16" fmla="*/ 277461 h 2438498"/>
              <a:gd name="connsiteX17" fmla="*/ 1681998 w 2169548"/>
              <a:gd name="connsiteY17" fmla="*/ 310739 h 2438498"/>
              <a:gd name="connsiteX18" fmla="*/ 1735489 w 2169548"/>
              <a:gd name="connsiteY18" fmla="*/ 340977 h 2438498"/>
              <a:gd name="connsiteX19" fmla="*/ 1784797 w 2169548"/>
              <a:gd name="connsiteY19" fmla="*/ 368632 h 2438498"/>
              <a:gd name="connsiteX20" fmla="*/ 1830519 w 2169548"/>
              <a:gd name="connsiteY20" fmla="*/ 394007 h 2438498"/>
              <a:gd name="connsiteX21" fmla="*/ 1872207 w 2169548"/>
              <a:gd name="connsiteY21" fmla="*/ 417104 h 2438498"/>
              <a:gd name="connsiteX22" fmla="*/ 1910607 w 2169548"/>
              <a:gd name="connsiteY22" fmla="*/ 438529 h 2438498"/>
              <a:gd name="connsiteX23" fmla="*/ 1945571 w 2169548"/>
              <a:gd name="connsiteY23" fmla="*/ 458282 h 2438498"/>
              <a:gd name="connsiteX24" fmla="*/ 1977247 w 2169548"/>
              <a:gd name="connsiteY24" fmla="*/ 476669 h 2438498"/>
              <a:gd name="connsiteX25" fmla="*/ 2005936 w 2169548"/>
              <a:gd name="connsiteY25" fmla="*/ 494295 h 2438498"/>
              <a:gd name="connsiteX26" fmla="*/ 2031785 w 2169548"/>
              <a:gd name="connsiteY26" fmla="*/ 510857 h 2438498"/>
              <a:gd name="connsiteX27" fmla="*/ 2054496 w 2169548"/>
              <a:gd name="connsiteY27" fmla="*/ 526964 h 2438498"/>
              <a:gd name="connsiteX28" fmla="*/ 2074967 w 2169548"/>
              <a:gd name="connsiteY28" fmla="*/ 543070 h 2438498"/>
              <a:gd name="connsiteX29" fmla="*/ 2092897 w 2169548"/>
              <a:gd name="connsiteY29" fmla="*/ 558873 h 2438498"/>
              <a:gd name="connsiteX30" fmla="*/ 2108287 w 2169548"/>
              <a:gd name="connsiteY30" fmla="*/ 575132 h 2438498"/>
              <a:gd name="connsiteX31" fmla="*/ 2121735 w 2169548"/>
              <a:gd name="connsiteY31" fmla="*/ 591998 h 2438498"/>
              <a:gd name="connsiteX32" fmla="*/ 2133090 w 2169548"/>
              <a:gd name="connsiteY32" fmla="*/ 609625 h 2438498"/>
              <a:gd name="connsiteX33" fmla="*/ 2142503 w 2169548"/>
              <a:gd name="connsiteY33" fmla="*/ 628315 h 2438498"/>
              <a:gd name="connsiteX34" fmla="*/ 2150273 w 2169548"/>
              <a:gd name="connsiteY34" fmla="*/ 648372 h 2438498"/>
              <a:gd name="connsiteX35" fmla="*/ 2156549 w 2169548"/>
              <a:gd name="connsiteY35" fmla="*/ 670101 h 2438498"/>
              <a:gd name="connsiteX36" fmla="*/ 2161181 w 2169548"/>
              <a:gd name="connsiteY36" fmla="*/ 693653 h 2438498"/>
              <a:gd name="connsiteX37" fmla="*/ 2164916 w 2169548"/>
              <a:gd name="connsiteY37" fmla="*/ 719332 h 2438498"/>
              <a:gd name="connsiteX38" fmla="*/ 2167307 w 2169548"/>
              <a:gd name="connsiteY38" fmla="*/ 747444 h 2438498"/>
              <a:gd name="connsiteX39" fmla="*/ 2168801 w 2169548"/>
              <a:gd name="connsiteY39" fmla="*/ 778137 h 2438498"/>
              <a:gd name="connsiteX40" fmla="*/ 2169399 w 2169548"/>
              <a:gd name="connsiteY40" fmla="*/ 811871 h 2438498"/>
              <a:gd name="connsiteX41" fmla="*/ 2169548 w 2169548"/>
              <a:gd name="connsiteY41" fmla="*/ 848946 h 2438498"/>
              <a:gd name="connsiteX42" fmla="*/ 2169100 w 2169548"/>
              <a:gd name="connsiteY42" fmla="*/ 889365 h 2438498"/>
              <a:gd name="connsiteX43" fmla="*/ 2168203 w 2169548"/>
              <a:gd name="connsiteY43" fmla="*/ 933279 h 2438498"/>
              <a:gd name="connsiteX44" fmla="*/ 2167307 w 2169548"/>
              <a:gd name="connsiteY44" fmla="*/ 981447 h 2438498"/>
              <a:gd name="connsiteX45" fmla="*/ 2166261 w 2169548"/>
              <a:gd name="connsiteY45" fmla="*/ 1033870 h 2438498"/>
              <a:gd name="connsiteX46" fmla="*/ 2165364 w 2169548"/>
              <a:gd name="connsiteY46" fmla="*/ 1090700 h 2438498"/>
              <a:gd name="connsiteX47" fmla="*/ 2164617 w 2169548"/>
              <a:gd name="connsiteY47" fmla="*/ 1152543 h 2438498"/>
              <a:gd name="connsiteX48" fmla="*/ 2164319 w 2169548"/>
              <a:gd name="connsiteY48" fmla="*/ 1219250 h 2438498"/>
              <a:gd name="connsiteX49" fmla="*/ 2164617 w 2169548"/>
              <a:gd name="connsiteY49" fmla="*/ 1285956 h 2438498"/>
              <a:gd name="connsiteX50" fmla="*/ 2165364 w 2169548"/>
              <a:gd name="connsiteY50" fmla="*/ 1347800 h 2438498"/>
              <a:gd name="connsiteX51" fmla="*/ 2166261 w 2169548"/>
              <a:gd name="connsiteY51" fmla="*/ 1404629 h 2438498"/>
              <a:gd name="connsiteX52" fmla="*/ 2167307 w 2169548"/>
              <a:gd name="connsiteY52" fmla="*/ 1457052 h 2438498"/>
              <a:gd name="connsiteX53" fmla="*/ 2168203 w 2169548"/>
              <a:gd name="connsiteY53" fmla="*/ 1505220 h 2438498"/>
              <a:gd name="connsiteX54" fmla="*/ 2169100 w 2169548"/>
              <a:gd name="connsiteY54" fmla="*/ 1549134 h 2438498"/>
              <a:gd name="connsiteX55" fmla="*/ 2169548 w 2169548"/>
              <a:gd name="connsiteY55" fmla="*/ 1589552 h 2438498"/>
              <a:gd name="connsiteX56" fmla="*/ 2169399 w 2169548"/>
              <a:gd name="connsiteY56" fmla="*/ 1626628 h 2438498"/>
              <a:gd name="connsiteX57" fmla="*/ 2168801 w 2169548"/>
              <a:gd name="connsiteY57" fmla="*/ 1660361 h 2438498"/>
              <a:gd name="connsiteX58" fmla="*/ 2167307 w 2169548"/>
              <a:gd name="connsiteY58" fmla="*/ 1691054 h 2438498"/>
              <a:gd name="connsiteX59" fmla="*/ 2164916 w 2169548"/>
              <a:gd name="connsiteY59" fmla="*/ 1719166 h 2438498"/>
              <a:gd name="connsiteX60" fmla="*/ 2161330 w 2169548"/>
              <a:gd name="connsiteY60" fmla="*/ 1744845 h 2438498"/>
              <a:gd name="connsiteX61" fmla="*/ 2156549 w 2169548"/>
              <a:gd name="connsiteY61" fmla="*/ 1768398 h 2438498"/>
              <a:gd name="connsiteX62" fmla="*/ 2150273 w 2169548"/>
              <a:gd name="connsiteY62" fmla="*/ 1790127 h 2438498"/>
              <a:gd name="connsiteX63" fmla="*/ 2142503 w 2169548"/>
              <a:gd name="connsiteY63" fmla="*/ 1810183 h 2438498"/>
              <a:gd name="connsiteX64" fmla="*/ 2133090 w 2169548"/>
              <a:gd name="connsiteY64" fmla="*/ 1828874 h 2438498"/>
              <a:gd name="connsiteX65" fmla="*/ 2121735 w 2169548"/>
              <a:gd name="connsiteY65" fmla="*/ 1846500 h 2438498"/>
              <a:gd name="connsiteX66" fmla="*/ 2108287 w 2169548"/>
              <a:gd name="connsiteY66" fmla="*/ 1863366 h 2438498"/>
              <a:gd name="connsiteX67" fmla="*/ 2092897 w 2169548"/>
              <a:gd name="connsiteY67" fmla="*/ 1879625 h 2438498"/>
              <a:gd name="connsiteX68" fmla="*/ 2074967 w 2169548"/>
              <a:gd name="connsiteY68" fmla="*/ 1895429 h 2438498"/>
              <a:gd name="connsiteX69" fmla="*/ 2054646 w 2169548"/>
              <a:gd name="connsiteY69" fmla="*/ 1911535 h 2438498"/>
              <a:gd name="connsiteX70" fmla="*/ 2031785 w 2169548"/>
              <a:gd name="connsiteY70" fmla="*/ 1927641 h 2438498"/>
              <a:gd name="connsiteX71" fmla="*/ 2005936 w 2169548"/>
              <a:gd name="connsiteY71" fmla="*/ 1944356 h 2438498"/>
              <a:gd name="connsiteX72" fmla="*/ 1977397 w 2169548"/>
              <a:gd name="connsiteY72" fmla="*/ 1961830 h 2438498"/>
              <a:gd name="connsiteX73" fmla="*/ 1945571 w 2169548"/>
              <a:gd name="connsiteY73" fmla="*/ 1980217 h 2438498"/>
              <a:gd name="connsiteX74" fmla="*/ 1910607 w 2169548"/>
              <a:gd name="connsiteY74" fmla="*/ 1999970 h 2438498"/>
              <a:gd name="connsiteX75" fmla="*/ 1872207 w 2169548"/>
              <a:gd name="connsiteY75" fmla="*/ 2021395 h 2438498"/>
              <a:gd name="connsiteX76" fmla="*/ 1830519 w 2169548"/>
              <a:gd name="connsiteY76" fmla="*/ 2044643 h 2438498"/>
              <a:gd name="connsiteX77" fmla="*/ 1784797 w 2169548"/>
              <a:gd name="connsiteY77" fmla="*/ 2070019 h 2438498"/>
              <a:gd name="connsiteX78" fmla="*/ 1735489 w 2169548"/>
              <a:gd name="connsiteY78" fmla="*/ 2097522 h 2438498"/>
              <a:gd name="connsiteX79" fmla="*/ 1681998 w 2169548"/>
              <a:gd name="connsiteY79" fmla="*/ 2127760 h 2438498"/>
              <a:gd name="connsiteX80" fmla="*/ 1624621 w 2169548"/>
              <a:gd name="connsiteY80" fmla="*/ 2161038 h 2438498"/>
              <a:gd name="connsiteX81" fmla="*/ 1567244 w 2169548"/>
              <a:gd name="connsiteY81" fmla="*/ 2194466 h 2438498"/>
              <a:gd name="connsiteX82" fmla="*/ 1514500 w 2169548"/>
              <a:gd name="connsiteY82" fmla="*/ 2226072 h 2438498"/>
              <a:gd name="connsiteX83" fmla="*/ 1466089 w 2169548"/>
              <a:gd name="connsiteY83" fmla="*/ 2255246 h 2438498"/>
              <a:gd name="connsiteX84" fmla="*/ 1421562 w 2169548"/>
              <a:gd name="connsiteY84" fmla="*/ 2282445 h 2438498"/>
              <a:gd name="connsiteX85" fmla="*/ 1380622 w 2169548"/>
              <a:gd name="connsiteY85" fmla="*/ 2307213 h 2438498"/>
              <a:gd name="connsiteX86" fmla="*/ 1343118 w 2169548"/>
              <a:gd name="connsiteY86" fmla="*/ 2330158 h 2438498"/>
              <a:gd name="connsiteX87" fmla="*/ 1308602 w 2169548"/>
              <a:gd name="connsiteY87" fmla="*/ 2350672 h 2438498"/>
              <a:gd name="connsiteX88" fmla="*/ 1276926 w 2169548"/>
              <a:gd name="connsiteY88" fmla="*/ 2369209 h 2438498"/>
              <a:gd name="connsiteX89" fmla="*/ 1247640 w 2169548"/>
              <a:gd name="connsiteY89" fmla="*/ 2385315 h 2438498"/>
              <a:gd name="connsiteX90" fmla="*/ 1220445 w 2169548"/>
              <a:gd name="connsiteY90" fmla="*/ 2399447 h 2438498"/>
              <a:gd name="connsiteX91" fmla="*/ 1195045 w 2169548"/>
              <a:gd name="connsiteY91" fmla="*/ 2411299 h 2438498"/>
              <a:gd name="connsiteX92" fmla="*/ 1171137 w 2169548"/>
              <a:gd name="connsiteY92" fmla="*/ 2421176 h 2438498"/>
              <a:gd name="connsiteX93" fmla="*/ 1148575 w 2169548"/>
              <a:gd name="connsiteY93" fmla="*/ 2428774 h 2438498"/>
              <a:gd name="connsiteX94" fmla="*/ 1126761 w 2169548"/>
              <a:gd name="connsiteY94" fmla="*/ 2434092 h 2438498"/>
              <a:gd name="connsiteX95" fmla="*/ 1105543 w 2169548"/>
              <a:gd name="connsiteY95" fmla="*/ 2437435 h 2438498"/>
              <a:gd name="connsiteX96" fmla="*/ 1084924 w 2169548"/>
              <a:gd name="connsiteY96" fmla="*/ 2438498 h 2438498"/>
              <a:gd name="connsiteX97" fmla="*/ 1064005 w 2169548"/>
              <a:gd name="connsiteY97" fmla="*/ 2437435 h 2438498"/>
              <a:gd name="connsiteX98" fmla="*/ 1042788 w 2169548"/>
              <a:gd name="connsiteY98" fmla="*/ 2434092 h 2438498"/>
              <a:gd name="connsiteX99" fmla="*/ 1020974 w 2169548"/>
              <a:gd name="connsiteY99" fmla="*/ 2428774 h 2438498"/>
              <a:gd name="connsiteX100" fmla="*/ 998410 w 2169548"/>
              <a:gd name="connsiteY100" fmla="*/ 2421176 h 2438498"/>
              <a:gd name="connsiteX101" fmla="*/ 974505 w 2169548"/>
              <a:gd name="connsiteY101" fmla="*/ 2411299 h 2438498"/>
              <a:gd name="connsiteX102" fmla="*/ 949103 w 2169548"/>
              <a:gd name="connsiteY102" fmla="*/ 2399447 h 2438498"/>
              <a:gd name="connsiteX103" fmla="*/ 921909 w 2169548"/>
              <a:gd name="connsiteY103" fmla="*/ 2385315 h 2438498"/>
              <a:gd name="connsiteX104" fmla="*/ 892623 w 2169548"/>
              <a:gd name="connsiteY104" fmla="*/ 2369209 h 2438498"/>
              <a:gd name="connsiteX105" fmla="*/ 860946 w 2169548"/>
              <a:gd name="connsiteY105" fmla="*/ 2350672 h 2438498"/>
              <a:gd name="connsiteX106" fmla="*/ 826431 w 2169548"/>
              <a:gd name="connsiteY106" fmla="*/ 2330158 h 2438498"/>
              <a:gd name="connsiteX107" fmla="*/ 788927 w 2169548"/>
              <a:gd name="connsiteY107" fmla="*/ 2307213 h 2438498"/>
              <a:gd name="connsiteX108" fmla="*/ 747987 w 2169548"/>
              <a:gd name="connsiteY108" fmla="*/ 2282445 h 2438498"/>
              <a:gd name="connsiteX109" fmla="*/ 703460 w 2169548"/>
              <a:gd name="connsiteY109" fmla="*/ 2255246 h 2438498"/>
              <a:gd name="connsiteX110" fmla="*/ 655049 w 2169548"/>
              <a:gd name="connsiteY110" fmla="*/ 2226072 h 2438498"/>
              <a:gd name="connsiteX111" fmla="*/ 602304 w 2169548"/>
              <a:gd name="connsiteY111" fmla="*/ 2194466 h 2438498"/>
              <a:gd name="connsiteX112" fmla="*/ 544928 w 2169548"/>
              <a:gd name="connsiteY112" fmla="*/ 2161038 h 2438498"/>
              <a:gd name="connsiteX113" fmla="*/ 487551 w 2169548"/>
              <a:gd name="connsiteY113" fmla="*/ 2127760 h 2438498"/>
              <a:gd name="connsiteX114" fmla="*/ 434059 w 2169548"/>
              <a:gd name="connsiteY114" fmla="*/ 2097522 h 2438498"/>
              <a:gd name="connsiteX115" fmla="*/ 384752 w 2169548"/>
              <a:gd name="connsiteY115" fmla="*/ 2069867 h 2438498"/>
              <a:gd name="connsiteX116" fmla="*/ 339029 w 2169548"/>
              <a:gd name="connsiteY116" fmla="*/ 2044491 h 2438498"/>
              <a:gd name="connsiteX117" fmla="*/ 297342 w 2169548"/>
              <a:gd name="connsiteY117" fmla="*/ 2021395 h 2438498"/>
              <a:gd name="connsiteX118" fmla="*/ 258942 w 2169548"/>
              <a:gd name="connsiteY118" fmla="*/ 1999970 h 2438498"/>
              <a:gd name="connsiteX119" fmla="*/ 223978 w 2169548"/>
              <a:gd name="connsiteY119" fmla="*/ 1980217 h 2438498"/>
              <a:gd name="connsiteX120" fmla="*/ 192301 w 2169548"/>
              <a:gd name="connsiteY120" fmla="*/ 1961830 h 2438498"/>
              <a:gd name="connsiteX121" fmla="*/ 163612 w 2169548"/>
              <a:gd name="connsiteY121" fmla="*/ 1944204 h 2438498"/>
              <a:gd name="connsiteX122" fmla="*/ 137763 w 2169548"/>
              <a:gd name="connsiteY122" fmla="*/ 1927641 h 2438498"/>
              <a:gd name="connsiteX123" fmla="*/ 115052 w 2169548"/>
              <a:gd name="connsiteY123" fmla="*/ 1911535 h 2438498"/>
              <a:gd name="connsiteX124" fmla="*/ 94582 w 2169548"/>
              <a:gd name="connsiteY124" fmla="*/ 1895429 h 2438498"/>
              <a:gd name="connsiteX125" fmla="*/ 76652 w 2169548"/>
              <a:gd name="connsiteY125" fmla="*/ 1879625 h 2438498"/>
              <a:gd name="connsiteX126" fmla="*/ 61261 w 2169548"/>
              <a:gd name="connsiteY126" fmla="*/ 1863366 h 2438498"/>
              <a:gd name="connsiteX127" fmla="*/ 47814 w 2169548"/>
              <a:gd name="connsiteY127" fmla="*/ 1846500 h 2438498"/>
              <a:gd name="connsiteX128" fmla="*/ 36459 w 2169548"/>
              <a:gd name="connsiteY128" fmla="*/ 1828874 h 2438498"/>
              <a:gd name="connsiteX129" fmla="*/ 27045 w 2169548"/>
              <a:gd name="connsiteY129" fmla="*/ 1810183 h 2438498"/>
              <a:gd name="connsiteX130" fmla="*/ 19275 w 2169548"/>
              <a:gd name="connsiteY130" fmla="*/ 1790127 h 2438498"/>
              <a:gd name="connsiteX131" fmla="*/ 13000 w 2169548"/>
              <a:gd name="connsiteY131" fmla="*/ 1768398 h 2438498"/>
              <a:gd name="connsiteX132" fmla="*/ 8368 w 2169548"/>
              <a:gd name="connsiteY132" fmla="*/ 1744845 h 2438498"/>
              <a:gd name="connsiteX133" fmla="*/ 4632 w 2169548"/>
              <a:gd name="connsiteY133" fmla="*/ 1719166 h 2438498"/>
              <a:gd name="connsiteX134" fmla="*/ 2242 w 2169548"/>
              <a:gd name="connsiteY134" fmla="*/ 1691054 h 2438498"/>
              <a:gd name="connsiteX135" fmla="*/ 747 w 2169548"/>
              <a:gd name="connsiteY135" fmla="*/ 1660361 h 2438498"/>
              <a:gd name="connsiteX136" fmla="*/ 150 w 2169548"/>
              <a:gd name="connsiteY136" fmla="*/ 1626628 h 2438498"/>
              <a:gd name="connsiteX137" fmla="*/ 0 w 2169548"/>
              <a:gd name="connsiteY137" fmla="*/ 1589552 h 2438498"/>
              <a:gd name="connsiteX138" fmla="*/ 448 w 2169548"/>
              <a:gd name="connsiteY138" fmla="*/ 1549134 h 2438498"/>
              <a:gd name="connsiteX139" fmla="*/ 1345 w 2169548"/>
              <a:gd name="connsiteY139" fmla="*/ 1505220 h 2438498"/>
              <a:gd name="connsiteX140" fmla="*/ 2242 w 2169548"/>
              <a:gd name="connsiteY140" fmla="*/ 1457052 h 2438498"/>
              <a:gd name="connsiteX141" fmla="*/ 3287 w 2169548"/>
              <a:gd name="connsiteY141" fmla="*/ 1404629 h 2438498"/>
              <a:gd name="connsiteX142" fmla="*/ 4184 w 2169548"/>
              <a:gd name="connsiteY142" fmla="*/ 1347800 h 2438498"/>
              <a:gd name="connsiteX143" fmla="*/ 4931 w 2169548"/>
              <a:gd name="connsiteY143" fmla="*/ 1285956 h 2438498"/>
              <a:gd name="connsiteX144" fmla="*/ 5230 w 2169548"/>
              <a:gd name="connsiteY144" fmla="*/ 1219250 h 2438498"/>
              <a:gd name="connsiteX145" fmla="*/ 4931 w 2169548"/>
              <a:gd name="connsiteY145" fmla="*/ 1152543 h 2438498"/>
              <a:gd name="connsiteX146" fmla="*/ 4184 w 2169548"/>
              <a:gd name="connsiteY146" fmla="*/ 1090700 h 2438498"/>
              <a:gd name="connsiteX147" fmla="*/ 3287 w 2169548"/>
              <a:gd name="connsiteY147" fmla="*/ 1033870 h 2438498"/>
              <a:gd name="connsiteX148" fmla="*/ 2242 w 2169548"/>
              <a:gd name="connsiteY148" fmla="*/ 981447 h 2438498"/>
              <a:gd name="connsiteX149" fmla="*/ 1345 w 2169548"/>
              <a:gd name="connsiteY149" fmla="*/ 933279 h 2438498"/>
              <a:gd name="connsiteX150" fmla="*/ 448 w 2169548"/>
              <a:gd name="connsiteY150" fmla="*/ 889365 h 2438498"/>
              <a:gd name="connsiteX151" fmla="*/ 0 w 2169548"/>
              <a:gd name="connsiteY151" fmla="*/ 848946 h 2438498"/>
              <a:gd name="connsiteX152" fmla="*/ 150 w 2169548"/>
              <a:gd name="connsiteY152" fmla="*/ 811871 h 2438498"/>
              <a:gd name="connsiteX153" fmla="*/ 747 w 2169548"/>
              <a:gd name="connsiteY153" fmla="*/ 778137 h 2438498"/>
              <a:gd name="connsiteX154" fmla="*/ 2242 w 2169548"/>
              <a:gd name="connsiteY154" fmla="*/ 747444 h 2438498"/>
              <a:gd name="connsiteX155" fmla="*/ 4632 w 2169548"/>
              <a:gd name="connsiteY155" fmla="*/ 719332 h 2438498"/>
              <a:gd name="connsiteX156" fmla="*/ 8218 w 2169548"/>
              <a:gd name="connsiteY156" fmla="*/ 693653 h 2438498"/>
              <a:gd name="connsiteX157" fmla="*/ 13000 w 2169548"/>
              <a:gd name="connsiteY157" fmla="*/ 670101 h 2438498"/>
              <a:gd name="connsiteX158" fmla="*/ 19275 w 2169548"/>
              <a:gd name="connsiteY158" fmla="*/ 648372 h 2438498"/>
              <a:gd name="connsiteX159" fmla="*/ 27045 w 2169548"/>
              <a:gd name="connsiteY159" fmla="*/ 628315 h 2438498"/>
              <a:gd name="connsiteX160" fmla="*/ 36459 w 2169548"/>
              <a:gd name="connsiteY160" fmla="*/ 609625 h 2438498"/>
              <a:gd name="connsiteX161" fmla="*/ 47814 w 2169548"/>
              <a:gd name="connsiteY161" fmla="*/ 591998 h 2438498"/>
              <a:gd name="connsiteX162" fmla="*/ 61261 w 2169548"/>
              <a:gd name="connsiteY162" fmla="*/ 575132 h 2438498"/>
              <a:gd name="connsiteX163" fmla="*/ 76652 w 2169548"/>
              <a:gd name="connsiteY163" fmla="*/ 558873 h 2438498"/>
              <a:gd name="connsiteX164" fmla="*/ 94582 w 2169548"/>
              <a:gd name="connsiteY164" fmla="*/ 543070 h 2438498"/>
              <a:gd name="connsiteX165" fmla="*/ 114903 w 2169548"/>
              <a:gd name="connsiteY165" fmla="*/ 526964 h 2438498"/>
              <a:gd name="connsiteX166" fmla="*/ 137763 w 2169548"/>
              <a:gd name="connsiteY166" fmla="*/ 510857 h 2438498"/>
              <a:gd name="connsiteX167" fmla="*/ 163612 w 2169548"/>
              <a:gd name="connsiteY167" fmla="*/ 494143 h 2438498"/>
              <a:gd name="connsiteX168" fmla="*/ 192152 w 2169548"/>
              <a:gd name="connsiteY168" fmla="*/ 476669 h 2438498"/>
              <a:gd name="connsiteX169" fmla="*/ 223978 w 2169548"/>
              <a:gd name="connsiteY169" fmla="*/ 458282 h 2438498"/>
              <a:gd name="connsiteX170" fmla="*/ 258942 w 2169548"/>
              <a:gd name="connsiteY170" fmla="*/ 438529 h 2438498"/>
              <a:gd name="connsiteX171" fmla="*/ 297342 w 2169548"/>
              <a:gd name="connsiteY171" fmla="*/ 417104 h 2438498"/>
              <a:gd name="connsiteX172" fmla="*/ 339029 w 2169548"/>
              <a:gd name="connsiteY172" fmla="*/ 393856 h 2438498"/>
              <a:gd name="connsiteX173" fmla="*/ 384752 w 2169548"/>
              <a:gd name="connsiteY173" fmla="*/ 368480 h 2438498"/>
              <a:gd name="connsiteX174" fmla="*/ 434059 w 2169548"/>
              <a:gd name="connsiteY174" fmla="*/ 340977 h 2438498"/>
              <a:gd name="connsiteX175" fmla="*/ 487551 w 2169548"/>
              <a:gd name="connsiteY175" fmla="*/ 310739 h 2438498"/>
              <a:gd name="connsiteX176" fmla="*/ 544928 w 2169548"/>
              <a:gd name="connsiteY176" fmla="*/ 277461 h 2438498"/>
              <a:gd name="connsiteX177" fmla="*/ 602304 w 2169548"/>
              <a:gd name="connsiteY177" fmla="*/ 244033 h 2438498"/>
              <a:gd name="connsiteX178" fmla="*/ 655049 w 2169548"/>
              <a:gd name="connsiteY178" fmla="*/ 212427 h 2438498"/>
              <a:gd name="connsiteX179" fmla="*/ 703460 w 2169548"/>
              <a:gd name="connsiteY179" fmla="*/ 183252 h 2438498"/>
              <a:gd name="connsiteX180" fmla="*/ 747987 w 2169548"/>
              <a:gd name="connsiteY180" fmla="*/ 156054 h 2438498"/>
              <a:gd name="connsiteX181" fmla="*/ 788927 w 2169548"/>
              <a:gd name="connsiteY181" fmla="*/ 131285 h 2438498"/>
              <a:gd name="connsiteX182" fmla="*/ 826431 w 2169548"/>
              <a:gd name="connsiteY182" fmla="*/ 108341 h 2438498"/>
              <a:gd name="connsiteX183" fmla="*/ 860946 w 2169548"/>
              <a:gd name="connsiteY183" fmla="*/ 87828 h 2438498"/>
              <a:gd name="connsiteX184" fmla="*/ 892623 w 2169548"/>
              <a:gd name="connsiteY184" fmla="*/ 69289 h 2438498"/>
              <a:gd name="connsiteX185" fmla="*/ 921909 w 2169548"/>
              <a:gd name="connsiteY185" fmla="*/ 53183 h 2438498"/>
              <a:gd name="connsiteX186" fmla="*/ 949103 w 2169548"/>
              <a:gd name="connsiteY186" fmla="*/ 39052 h 2438498"/>
              <a:gd name="connsiteX187" fmla="*/ 974505 w 2169548"/>
              <a:gd name="connsiteY187" fmla="*/ 27199 h 2438498"/>
              <a:gd name="connsiteX188" fmla="*/ 998410 w 2169548"/>
              <a:gd name="connsiteY188" fmla="*/ 17322 h 2438498"/>
              <a:gd name="connsiteX189" fmla="*/ 1020974 w 2169548"/>
              <a:gd name="connsiteY189" fmla="*/ 9725 h 2438498"/>
              <a:gd name="connsiteX190" fmla="*/ 1042788 w 2169548"/>
              <a:gd name="connsiteY190" fmla="*/ 4407 h 2438498"/>
              <a:gd name="connsiteX191" fmla="*/ 1064005 w 2169548"/>
              <a:gd name="connsiteY191" fmla="*/ 1064 h 24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169548" h="2438498">
                <a:moveTo>
                  <a:pt x="1084924" y="0"/>
                </a:moveTo>
                <a:lnTo>
                  <a:pt x="1105543" y="1064"/>
                </a:lnTo>
                <a:lnTo>
                  <a:pt x="1126761" y="4407"/>
                </a:lnTo>
                <a:lnTo>
                  <a:pt x="1148575" y="9725"/>
                </a:lnTo>
                <a:lnTo>
                  <a:pt x="1171137" y="17322"/>
                </a:lnTo>
                <a:lnTo>
                  <a:pt x="1195045" y="27199"/>
                </a:lnTo>
                <a:lnTo>
                  <a:pt x="1220445" y="39052"/>
                </a:lnTo>
                <a:lnTo>
                  <a:pt x="1247640" y="53183"/>
                </a:lnTo>
                <a:lnTo>
                  <a:pt x="1276926" y="69289"/>
                </a:lnTo>
                <a:lnTo>
                  <a:pt x="1308602" y="87828"/>
                </a:lnTo>
                <a:lnTo>
                  <a:pt x="1343118" y="108341"/>
                </a:lnTo>
                <a:lnTo>
                  <a:pt x="1380622" y="131285"/>
                </a:lnTo>
                <a:lnTo>
                  <a:pt x="1421562" y="156054"/>
                </a:lnTo>
                <a:lnTo>
                  <a:pt x="1466089" y="183252"/>
                </a:lnTo>
                <a:lnTo>
                  <a:pt x="1514500" y="212427"/>
                </a:lnTo>
                <a:lnTo>
                  <a:pt x="1567244" y="244033"/>
                </a:lnTo>
                <a:lnTo>
                  <a:pt x="1624621" y="277461"/>
                </a:lnTo>
                <a:lnTo>
                  <a:pt x="1681998" y="310739"/>
                </a:lnTo>
                <a:lnTo>
                  <a:pt x="1735489" y="340977"/>
                </a:lnTo>
                <a:lnTo>
                  <a:pt x="1784797" y="368632"/>
                </a:lnTo>
                <a:lnTo>
                  <a:pt x="1830519" y="394007"/>
                </a:lnTo>
                <a:lnTo>
                  <a:pt x="1872207" y="417104"/>
                </a:lnTo>
                <a:lnTo>
                  <a:pt x="1910607" y="438529"/>
                </a:lnTo>
                <a:lnTo>
                  <a:pt x="1945571" y="458282"/>
                </a:lnTo>
                <a:lnTo>
                  <a:pt x="1977247" y="476669"/>
                </a:lnTo>
                <a:lnTo>
                  <a:pt x="2005936" y="494295"/>
                </a:lnTo>
                <a:lnTo>
                  <a:pt x="2031785" y="510857"/>
                </a:lnTo>
                <a:lnTo>
                  <a:pt x="2054496" y="526964"/>
                </a:lnTo>
                <a:lnTo>
                  <a:pt x="2074967" y="543070"/>
                </a:lnTo>
                <a:lnTo>
                  <a:pt x="2092897" y="558873"/>
                </a:lnTo>
                <a:lnTo>
                  <a:pt x="2108287" y="575132"/>
                </a:lnTo>
                <a:lnTo>
                  <a:pt x="2121735" y="591998"/>
                </a:lnTo>
                <a:lnTo>
                  <a:pt x="2133090" y="609625"/>
                </a:lnTo>
                <a:lnTo>
                  <a:pt x="2142503" y="628315"/>
                </a:lnTo>
                <a:lnTo>
                  <a:pt x="2150273" y="648372"/>
                </a:lnTo>
                <a:lnTo>
                  <a:pt x="2156549" y="670101"/>
                </a:lnTo>
                <a:lnTo>
                  <a:pt x="2161181" y="693653"/>
                </a:lnTo>
                <a:lnTo>
                  <a:pt x="2164916" y="719332"/>
                </a:lnTo>
                <a:lnTo>
                  <a:pt x="2167307" y="747444"/>
                </a:lnTo>
                <a:lnTo>
                  <a:pt x="2168801" y="778137"/>
                </a:lnTo>
                <a:lnTo>
                  <a:pt x="2169399" y="811871"/>
                </a:lnTo>
                <a:lnTo>
                  <a:pt x="2169548" y="848946"/>
                </a:lnTo>
                <a:lnTo>
                  <a:pt x="2169100" y="889365"/>
                </a:lnTo>
                <a:lnTo>
                  <a:pt x="2168203" y="933279"/>
                </a:lnTo>
                <a:lnTo>
                  <a:pt x="2167307" y="981447"/>
                </a:lnTo>
                <a:lnTo>
                  <a:pt x="2166261" y="1033870"/>
                </a:lnTo>
                <a:lnTo>
                  <a:pt x="2165364" y="1090700"/>
                </a:lnTo>
                <a:lnTo>
                  <a:pt x="2164617" y="1152543"/>
                </a:lnTo>
                <a:lnTo>
                  <a:pt x="2164319" y="1219250"/>
                </a:lnTo>
                <a:lnTo>
                  <a:pt x="2164617" y="1285956"/>
                </a:lnTo>
                <a:lnTo>
                  <a:pt x="2165364" y="1347800"/>
                </a:lnTo>
                <a:lnTo>
                  <a:pt x="2166261" y="1404629"/>
                </a:lnTo>
                <a:lnTo>
                  <a:pt x="2167307" y="1457052"/>
                </a:lnTo>
                <a:lnTo>
                  <a:pt x="2168203" y="1505220"/>
                </a:lnTo>
                <a:lnTo>
                  <a:pt x="2169100" y="1549134"/>
                </a:lnTo>
                <a:lnTo>
                  <a:pt x="2169548" y="1589552"/>
                </a:lnTo>
                <a:lnTo>
                  <a:pt x="2169399" y="1626628"/>
                </a:lnTo>
                <a:lnTo>
                  <a:pt x="2168801" y="1660361"/>
                </a:lnTo>
                <a:lnTo>
                  <a:pt x="2167307" y="1691054"/>
                </a:lnTo>
                <a:lnTo>
                  <a:pt x="2164916" y="1719166"/>
                </a:lnTo>
                <a:lnTo>
                  <a:pt x="2161330" y="1744845"/>
                </a:lnTo>
                <a:lnTo>
                  <a:pt x="2156549" y="1768398"/>
                </a:lnTo>
                <a:lnTo>
                  <a:pt x="2150273" y="1790127"/>
                </a:lnTo>
                <a:lnTo>
                  <a:pt x="2142503" y="1810183"/>
                </a:lnTo>
                <a:lnTo>
                  <a:pt x="2133090" y="1828874"/>
                </a:lnTo>
                <a:lnTo>
                  <a:pt x="2121735" y="1846500"/>
                </a:lnTo>
                <a:lnTo>
                  <a:pt x="2108287" y="1863366"/>
                </a:lnTo>
                <a:lnTo>
                  <a:pt x="2092897" y="1879625"/>
                </a:lnTo>
                <a:lnTo>
                  <a:pt x="2074967" y="1895429"/>
                </a:lnTo>
                <a:lnTo>
                  <a:pt x="2054646" y="1911535"/>
                </a:lnTo>
                <a:lnTo>
                  <a:pt x="2031785" y="1927641"/>
                </a:lnTo>
                <a:lnTo>
                  <a:pt x="2005936" y="1944356"/>
                </a:lnTo>
                <a:lnTo>
                  <a:pt x="1977397" y="1961830"/>
                </a:lnTo>
                <a:lnTo>
                  <a:pt x="1945571" y="1980217"/>
                </a:lnTo>
                <a:lnTo>
                  <a:pt x="1910607" y="1999970"/>
                </a:lnTo>
                <a:lnTo>
                  <a:pt x="1872207" y="2021395"/>
                </a:lnTo>
                <a:lnTo>
                  <a:pt x="1830519" y="2044643"/>
                </a:lnTo>
                <a:lnTo>
                  <a:pt x="1784797" y="2070019"/>
                </a:lnTo>
                <a:lnTo>
                  <a:pt x="1735489" y="2097522"/>
                </a:lnTo>
                <a:lnTo>
                  <a:pt x="1681998" y="2127760"/>
                </a:lnTo>
                <a:lnTo>
                  <a:pt x="1624621" y="2161038"/>
                </a:lnTo>
                <a:lnTo>
                  <a:pt x="1567244" y="2194466"/>
                </a:lnTo>
                <a:lnTo>
                  <a:pt x="1514500" y="2226072"/>
                </a:lnTo>
                <a:lnTo>
                  <a:pt x="1466089" y="2255246"/>
                </a:lnTo>
                <a:lnTo>
                  <a:pt x="1421562" y="2282445"/>
                </a:lnTo>
                <a:lnTo>
                  <a:pt x="1380622" y="2307213"/>
                </a:lnTo>
                <a:lnTo>
                  <a:pt x="1343118" y="2330158"/>
                </a:lnTo>
                <a:lnTo>
                  <a:pt x="1308602" y="2350672"/>
                </a:lnTo>
                <a:lnTo>
                  <a:pt x="1276926" y="2369209"/>
                </a:lnTo>
                <a:lnTo>
                  <a:pt x="1247640" y="2385315"/>
                </a:lnTo>
                <a:lnTo>
                  <a:pt x="1220445" y="2399447"/>
                </a:lnTo>
                <a:lnTo>
                  <a:pt x="1195045" y="2411299"/>
                </a:lnTo>
                <a:lnTo>
                  <a:pt x="1171137" y="2421176"/>
                </a:lnTo>
                <a:lnTo>
                  <a:pt x="1148575" y="2428774"/>
                </a:lnTo>
                <a:lnTo>
                  <a:pt x="1126761" y="2434092"/>
                </a:lnTo>
                <a:lnTo>
                  <a:pt x="1105543" y="2437435"/>
                </a:lnTo>
                <a:lnTo>
                  <a:pt x="1084924" y="2438498"/>
                </a:lnTo>
                <a:lnTo>
                  <a:pt x="1064005" y="2437435"/>
                </a:lnTo>
                <a:lnTo>
                  <a:pt x="1042788" y="2434092"/>
                </a:lnTo>
                <a:lnTo>
                  <a:pt x="1020974" y="2428774"/>
                </a:lnTo>
                <a:lnTo>
                  <a:pt x="998410" y="2421176"/>
                </a:lnTo>
                <a:lnTo>
                  <a:pt x="974505" y="2411299"/>
                </a:lnTo>
                <a:lnTo>
                  <a:pt x="949103" y="2399447"/>
                </a:lnTo>
                <a:lnTo>
                  <a:pt x="921909" y="2385315"/>
                </a:lnTo>
                <a:lnTo>
                  <a:pt x="892623" y="2369209"/>
                </a:lnTo>
                <a:lnTo>
                  <a:pt x="860946" y="2350672"/>
                </a:lnTo>
                <a:lnTo>
                  <a:pt x="826431" y="2330158"/>
                </a:lnTo>
                <a:lnTo>
                  <a:pt x="788927" y="2307213"/>
                </a:lnTo>
                <a:lnTo>
                  <a:pt x="747987" y="2282445"/>
                </a:lnTo>
                <a:lnTo>
                  <a:pt x="703460" y="2255246"/>
                </a:lnTo>
                <a:lnTo>
                  <a:pt x="655049" y="2226072"/>
                </a:lnTo>
                <a:lnTo>
                  <a:pt x="602304" y="2194466"/>
                </a:lnTo>
                <a:lnTo>
                  <a:pt x="544928" y="2161038"/>
                </a:lnTo>
                <a:lnTo>
                  <a:pt x="487551" y="2127760"/>
                </a:lnTo>
                <a:lnTo>
                  <a:pt x="434059" y="2097522"/>
                </a:lnTo>
                <a:lnTo>
                  <a:pt x="384752" y="2069867"/>
                </a:lnTo>
                <a:lnTo>
                  <a:pt x="339029" y="2044491"/>
                </a:lnTo>
                <a:lnTo>
                  <a:pt x="297342" y="2021395"/>
                </a:lnTo>
                <a:lnTo>
                  <a:pt x="258942" y="1999970"/>
                </a:lnTo>
                <a:lnTo>
                  <a:pt x="223978" y="1980217"/>
                </a:lnTo>
                <a:lnTo>
                  <a:pt x="192301" y="1961830"/>
                </a:lnTo>
                <a:lnTo>
                  <a:pt x="163612" y="1944204"/>
                </a:lnTo>
                <a:lnTo>
                  <a:pt x="137763" y="1927641"/>
                </a:lnTo>
                <a:lnTo>
                  <a:pt x="115052" y="1911535"/>
                </a:lnTo>
                <a:lnTo>
                  <a:pt x="94582" y="1895429"/>
                </a:lnTo>
                <a:lnTo>
                  <a:pt x="76652" y="1879625"/>
                </a:lnTo>
                <a:lnTo>
                  <a:pt x="61261" y="1863366"/>
                </a:lnTo>
                <a:lnTo>
                  <a:pt x="47814" y="1846500"/>
                </a:lnTo>
                <a:lnTo>
                  <a:pt x="36459" y="1828874"/>
                </a:lnTo>
                <a:lnTo>
                  <a:pt x="27045" y="1810183"/>
                </a:lnTo>
                <a:lnTo>
                  <a:pt x="19275" y="1790127"/>
                </a:lnTo>
                <a:lnTo>
                  <a:pt x="13000" y="1768398"/>
                </a:lnTo>
                <a:lnTo>
                  <a:pt x="8368" y="1744845"/>
                </a:lnTo>
                <a:lnTo>
                  <a:pt x="4632" y="1719166"/>
                </a:lnTo>
                <a:lnTo>
                  <a:pt x="2242" y="1691054"/>
                </a:lnTo>
                <a:lnTo>
                  <a:pt x="747" y="1660361"/>
                </a:lnTo>
                <a:lnTo>
                  <a:pt x="150" y="1626628"/>
                </a:lnTo>
                <a:lnTo>
                  <a:pt x="0" y="1589552"/>
                </a:lnTo>
                <a:lnTo>
                  <a:pt x="448" y="1549134"/>
                </a:lnTo>
                <a:lnTo>
                  <a:pt x="1345" y="1505220"/>
                </a:lnTo>
                <a:lnTo>
                  <a:pt x="2242" y="1457052"/>
                </a:lnTo>
                <a:lnTo>
                  <a:pt x="3287" y="1404629"/>
                </a:lnTo>
                <a:lnTo>
                  <a:pt x="4184" y="1347800"/>
                </a:lnTo>
                <a:lnTo>
                  <a:pt x="4931" y="1285956"/>
                </a:lnTo>
                <a:lnTo>
                  <a:pt x="5230" y="1219250"/>
                </a:lnTo>
                <a:lnTo>
                  <a:pt x="4931" y="1152543"/>
                </a:lnTo>
                <a:lnTo>
                  <a:pt x="4184" y="1090700"/>
                </a:lnTo>
                <a:lnTo>
                  <a:pt x="3287" y="1033870"/>
                </a:lnTo>
                <a:lnTo>
                  <a:pt x="2242" y="981447"/>
                </a:lnTo>
                <a:lnTo>
                  <a:pt x="1345" y="933279"/>
                </a:lnTo>
                <a:lnTo>
                  <a:pt x="448" y="889365"/>
                </a:lnTo>
                <a:lnTo>
                  <a:pt x="0" y="848946"/>
                </a:lnTo>
                <a:lnTo>
                  <a:pt x="150" y="811871"/>
                </a:lnTo>
                <a:lnTo>
                  <a:pt x="747" y="778137"/>
                </a:lnTo>
                <a:lnTo>
                  <a:pt x="2242" y="747444"/>
                </a:lnTo>
                <a:lnTo>
                  <a:pt x="4632" y="719332"/>
                </a:lnTo>
                <a:lnTo>
                  <a:pt x="8218" y="693653"/>
                </a:lnTo>
                <a:lnTo>
                  <a:pt x="13000" y="670101"/>
                </a:lnTo>
                <a:lnTo>
                  <a:pt x="19275" y="648372"/>
                </a:lnTo>
                <a:lnTo>
                  <a:pt x="27045" y="628315"/>
                </a:lnTo>
                <a:lnTo>
                  <a:pt x="36459" y="609625"/>
                </a:lnTo>
                <a:lnTo>
                  <a:pt x="47814" y="591998"/>
                </a:lnTo>
                <a:lnTo>
                  <a:pt x="61261" y="575132"/>
                </a:lnTo>
                <a:lnTo>
                  <a:pt x="76652" y="558873"/>
                </a:lnTo>
                <a:lnTo>
                  <a:pt x="94582" y="543070"/>
                </a:lnTo>
                <a:lnTo>
                  <a:pt x="114903" y="526964"/>
                </a:lnTo>
                <a:lnTo>
                  <a:pt x="137763" y="510857"/>
                </a:lnTo>
                <a:lnTo>
                  <a:pt x="163612" y="494143"/>
                </a:lnTo>
                <a:lnTo>
                  <a:pt x="192152" y="476669"/>
                </a:lnTo>
                <a:lnTo>
                  <a:pt x="223978" y="458282"/>
                </a:lnTo>
                <a:lnTo>
                  <a:pt x="258942" y="438529"/>
                </a:lnTo>
                <a:lnTo>
                  <a:pt x="297342" y="417104"/>
                </a:lnTo>
                <a:lnTo>
                  <a:pt x="339029" y="393856"/>
                </a:lnTo>
                <a:lnTo>
                  <a:pt x="384752" y="368480"/>
                </a:lnTo>
                <a:lnTo>
                  <a:pt x="434059" y="340977"/>
                </a:lnTo>
                <a:lnTo>
                  <a:pt x="487551" y="310739"/>
                </a:lnTo>
                <a:lnTo>
                  <a:pt x="544928" y="277461"/>
                </a:lnTo>
                <a:lnTo>
                  <a:pt x="602304" y="244033"/>
                </a:lnTo>
                <a:lnTo>
                  <a:pt x="655049" y="212427"/>
                </a:lnTo>
                <a:lnTo>
                  <a:pt x="703460" y="183252"/>
                </a:lnTo>
                <a:lnTo>
                  <a:pt x="747987" y="156054"/>
                </a:lnTo>
                <a:lnTo>
                  <a:pt x="788927" y="131285"/>
                </a:lnTo>
                <a:lnTo>
                  <a:pt x="826431" y="108341"/>
                </a:lnTo>
                <a:lnTo>
                  <a:pt x="860946" y="87828"/>
                </a:lnTo>
                <a:lnTo>
                  <a:pt x="892623" y="69289"/>
                </a:lnTo>
                <a:lnTo>
                  <a:pt x="921909" y="53183"/>
                </a:lnTo>
                <a:lnTo>
                  <a:pt x="949103" y="39052"/>
                </a:lnTo>
                <a:lnTo>
                  <a:pt x="974505" y="27199"/>
                </a:lnTo>
                <a:lnTo>
                  <a:pt x="998410" y="17322"/>
                </a:lnTo>
                <a:lnTo>
                  <a:pt x="1020974" y="9725"/>
                </a:lnTo>
                <a:lnTo>
                  <a:pt x="1042788" y="4407"/>
                </a:lnTo>
                <a:lnTo>
                  <a:pt x="1064005" y="1064"/>
                </a:lnTo>
                <a:close/>
              </a:path>
            </a:pathLst>
          </a:custGeom>
        </p:spPr>
        <p:txBody>
          <a:bodyPr wrap="square" lIns="42904" tIns="21452" rIns="42904" bIns="21452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C939E47-F78A-4ADE-BD19-BE0F646B1F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3065" y="1750494"/>
            <a:ext cx="1018551" cy="1143046"/>
          </a:xfrm>
          <a:custGeom>
            <a:avLst/>
            <a:gdLst>
              <a:gd name="connsiteX0" fmla="*/ 1084924 w 2169548"/>
              <a:gd name="connsiteY0" fmla="*/ 0 h 2438498"/>
              <a:gd name="connsiteX1" fmla="*/ 1105543 w 2169548"/>
              <a:gd name="connsiteY1" fmla="*/ 1064 h 2438498"/>
              <a:gd name="connsiteX2" fmla="*/ 1126761 w 2169548"/>
              <a:gd name="connsiteY2" fmla="*/ 4407 h 2438498"/>
              <a:gd name="connsiteX3" fmla="*/ 1148575 w 2169548"/>
              <a:gd name="connsiteY3" fmla="*/ 9725 h 2438498"/>
              <a:gd name="connsiteX4" fmla="*/ 1171137 w 2169548"/>
              <a:gd name="connsiteY4" fmla="*/ 17322 h 2438498"/>
              <a:gd name="connsiteX5" fmla="*/ 1195045 w 2169548"/>
              <a:gd name="connsiteY5" fmla="*/ 27199 h 2438498"/>
              <a:gd name="connsiteX6" fmla="*/ 1220445 w 2169548"/>
              <a:gd name="connsiteY6" fmla="*/ 39052 h 2438498"/>
              <a:gd name="connsiteX7" fmla="*/ 1247640 w 2169548"/>
              <a:gd name="connsiteY7" fmla="*/ 53183 h 2438498"/>
              <a:gd name="connsiteX8" fmla="*/ 1276926 w 2169548"/>
              <a:gd name="connsiteY8" fmla="*/ 69289 h 2438498"/>
              <a:gd name="connsiteX9" fmla="*/ 1308602 w 2169548"/>
              <a:gd name="connsiteY9" fmla="*/ 87828 h 2438498"/>
              <a:gd name="connsiteX10" fmla="*/ 1343118 w 2169548"/>
              <a:gd name="connsiteY10" fmla="*/ 108341 h 2438498"/>
              <a:gd name="connsiteX11" fmla="*/ 1380622 w 2169548"/>
              <a:gd name="connsiteY11" fmla="*/ 131285 h 2438498"/>
              <a:gd name="connsiteX12" fmla="*/ 1421562 w 2169548"/>
              <a:gd name="connsiteY12" fmla="*/ 156054 h 2438498"/>
              <a:gd name="connsiteX13" fmla="*/ 1466089 w 2169548"/>
              <a:gd name="connsiteY13" fmla="*/ 183252 h 2438498"/>
              <a:gd name="connsiteX14" fmla="*/ 1514500 w 2169548"/>
              <a:gd name="connsiteY14" fmla="*/ 212427 h 2438498"/>
              <a:gd name="connsiteX15" fmla="*/ 1567244 w 2169548"/>
              <a:gd name="connsiteY15" fmla="*/ 244033 h 2438498"/>
              <a:gd name="connsiteX16" fmla="*/ 1624621 w 2169548"/>
              <a:gd name="connsiteY16" fmla="*/ 277461 h 2438498"/>
              <a:gd name="connsiteX17" fmla="*/ 1681998 w 2169548"/>
              <a:gd name="connsiteY17" fmla="*/ 310739 h 2438498"/>
              <a:gd name="connsiteX18" fmla="*/ 1735489 w 2169548"/>
              <a:gd name="connsiteY18" fmla="*/ 340977 h 2438498"/>
              <a:gd name="connsiteX19" fmla="*/ 1784797 w 2169548"/>
              <a:gd name="connsiteY19" fmla="*/ 368632 h 2438498"/>
              <a:gd name="connsiteX20" fmla="*/ 1830519 w 2169548"/>
              <a:gd name="connsiteY20" fmla="*/ 394007 h 2438498"/>
              <a:gd name="connsiteX21" fmla="*/ 1872207 w 2169548"/>
              <a:gd name="connsiteY21" fmla="*/ 417104 h 2438498"/>
              <a:gd name="connsiteX22" fmla="*/ 1910607 w 2169548"/>
              <a:gd name="connsiteY22" fmla="*/ 438529 h 2438498"/>
              <a:gd name="connsiteX23" fmla="*/ 1945571 w 2169548"/>
              <a:gd name="connsiteY23" fmla="*/ 458282 h 2438498"/>
              <a:gd name="connsiteX24" fmla="*/ 1977247 w 2169548"/>
              <a:gd name="connsiteY24" fmla="*/ 476669 h 2438498"/>
              <a:gd name="connsiteX25" fmla="*/ 2005936 w 2169548"/>
              <a:gd name="connsiteY25" fmla="*/ 494295 h 2438498"/>
              <a:gd name="connsiteX26" fmla="*/ 2031785 w 2169548"/>
              <a:gd name="connsiteY26" fmla="*/ 510857 h 2438498"/>
              <a:gd name="connsiteX27" fmla="*/ 2054496 w 2169548"/>
              <a:gd name="connsiteY27" fmla="*/ 526964 h 2438498"/>
              <a:gd name="connsiteX28" fmla="*/ 2074967 w 2169548"/>
              <a:gd name="connsiteY28" fmla="*/ 543070 h 2438498"/>
              <a:gd name="connsiteX29" fmla="*/ 2092897 w 2169548"/>
              <a:gd name="connsiteY29" fmla="*/ 558873 h 2438498"/>
              <a:gd name="connsiteX30" fmla="*/ 2108287 w 2169548"/>
              <a:gd name="connsiteY30" fmla="*/ 575132 h 2438498"/>
              <a:gd name="connsiteX31" fmla="*/ 2121735 w 2169548"/>
              <a:gd name="connsiteY31" fmla="*/ 591998 h 2438498"/>
              <a:gd name="connsiteX32" fmla="*/ 2133090 w 2169548"/>
              <a:gd name="connsiteY32" fmla="*/ 609625 h 2438498"/>
              <a:gd name="connsiteX33" fmla="*/ 2142503 w 2169548"/>
              <a:gd name="connsiteY33" fmla="*/ 628315 h 2438498"/>
              <a:gd name="connsiteX34" fmla="*/ 2150273 w 2169548"/>
              <a:gd name="connsiteY34" fmla="*/ 648372 h 2438498"/>
              <a:gd name="connsiteX35" fmla="*/ 2156549 w 2169548"/>
              <a:gd name="connsiteY35" fmla="*/ 670101 h 2438498"/>
              <a:gd name="connsiteX36" fmla="*/ 2161181 w 2169548"/>
              <a:gd name="connsiteY36" fmla="*/ 693653 h 2438498"/>
              <a:gd name="connsiteX37" fmla="*/ 2164916 w 2169548"/>
              <a:gd name="connsiteY37" fmla="*/ 719332 h 2438498"/>
              <a:gd name="connsiteX38" fmla="*/ 2167307 w 2169548"/>
              <a:gd name="connsiteY38" fmla="*/ 747444 h 2438498"/>
              <a:gd name="connsiteX39" fmla="*/ 2168801 w 2169548"/>
              <a:gd name="connsiteY39" fmla="*/ 778137 h 2438498"/>
              <a:gd name="connsiteX40" fmla="*/ 2169399 w 2169548"/>
              <a:gd name="connsiteY40" fmla="*/ 811871 h 2438498"/>
              <a:gd name="connsiteX41" fmla="*/ 2169548 w 2169548"/>
              <a:gd name="connsiteY41" fmla="*/ 848946 h 2438498"/>
              <a:gd name="connsiteX42" fmla="*/ 2169100 w 2169548"/>
              <a:gd name="connsiteY42" fmla="*/ 889365 h 2438498"/>
              <a:gd name="connsiteX43" fmla="*/ 2168203 w 2169548"/>
              <a:gd name="connsiteY43" fmla="*/ 933279 h 2438498"/>
              <a:gd name="connsiteX44" fmla="*/ 2167307 w 2169548"/>
              <a:gd name="connsiteY44" fmla="*/ 981447 h 2438498"/>
              <a:gd name="connsiteX45" fmla="*/ 2166261 w 2169548"/>
              <a:gd name="connsiteY45" fmla="*/ 1033870 h 2438498"/>
              <a:gd name="connsiteX46" fmla="*/ 2165364 w 2169548"/>
              <a:gd name="connsiteY46" fmla="*/ 1090700 h 2438498"/>
              <a:gd name="connsiteX47" fmla="*/ 2164617 w 2169548"/>
              <a:gd name="connsiteY47" fmla="*/ 1152543 h 2438498"/>
              <a:gd name="connsiteX48" fmla="*/ 2164319 w 2169548"/>
              <a:gd name="connsiteY48" fmla="*/ 1219250 h 2438498"/>
              <a:gd name="connsiteX49" fmla="*/ 2164617 w 2169548"/>
              <a:gd name="connsiteY49" fmla="*/ 1285956 h 2438498"/>
              <a:gd name="connsiteX50" fmla="*/ 2165364 w 2169548"/>
              <a:gd name="connsiteY50" fmla="*/ 1347800 h 2438498"/>
              <a:gd name="connsiteX51" fmla="*/ 2166261 w 2169548"/>
              <a:gd name="connsiteY51" fmla="*/ 1404629 h 2438498"/>
              <a:gd name="connsiteX52" fmla="*/ 2167307 w 2169548"/>
              <a:gd name="connsiteY52" fmla="*/ 1457052 h 2438498"/>
              <a:gd name="connsiteX53" fmla="*/ 2168203 w 2169548"/>
              <a:gd name="connsiteY53" fmla="*/ 1505220 h 2438498"/>
              <a:gd name="connsiteX54" fmla="*/ 2169100 w 2169548"/>
              <a:gd name="connsiteY54" fmla="*/ 1549134 h 2438498"/>
              <a:gd name="connsiteX55" fmla="*/ 2169548 w 2169548"/>
              <a:gd name="connsiteY55" fmla="*/ 1589552 h 2438498"/>
              <a:gd name="connsiteX56" fmla="*/ 2169399 w 2169548"/>
              <a:gd name="connsiteY56" fmla="*/ 1626628 h 2438498"/>
              <a:gd name="connsiteX57" fmla="*/ 2168801 w 2169548"/>
              <a:gd name="connsiteY57" fmla="*/ 1660361 h 2438498"/>
              <a:gd name="connsiteX58" fmla="*/ 2167307 w 2169548"/>
              <a:gd name="connsiteY58" fmla="*/ 1691054 h 2438498"/>
              <a:gd name="connsiteX59" fmla="*/ 2164916 w 2169548"/>
              <a:gd name="connsiteY59" fmla="*/ 1719166 h 2438498"/>
              <a:gd name="connsiteX60" fmla="*/ 2161330 w 2169548"/>
              <a:gd name="connsiteY60" fmla="*/ 1744845 h 2438498"/>
              <a:gd name="connsiteX61" fmla="*/ 2156549 w 2169548"/>
              <a:gd name="connsiteY61" fmla="*/ 1768398 h 2438498"/>
              <a:gd name="connsiteX62" fmla="*/ 2150273 w 2169548"/>
              <a:gd name="connsiteY62" fmla="*/ 1790127 h 2438498"/>
              <a:gd name="connsiteX63" fmla="*/ 2142503 w 2169548"/>
              <a:gd name="connsiteY63" fmla="*/ 1810183 h 2438498"/>
              <a:gd name="connsiteX64" fmla="*/ 2133090 w 2169548"/>
              <a:gd name="connsiteY64" fmla="*/ 1828874 h 2438498"/>
              <a:gd name="connsiteX65" fmla="*/ 2121735 w 2169548"/>
              <a:gd name="connsiteY65" fmla="*/ 1846500 h 2438498"/>
              <a:gd name="connsiteX66" fmla="*/ 2108287 w 2169548"/>
              <a:gd name="connsiteY66" fmla="*/ 1863366 h 2438498"/>
              <a:gd name="connsiteX67" fmla="*/ 2092897 w 2169548"/>
              <a:gd name="connsiteY67" fmla="*/ 1879625 h 2438498"/>
              <a:gd name="connsiteX68" fmla="*/ 2074967 w 2169548"/>
              <a:gd name="connsiteY68" fmla="*/ 1895429 h 2438498"/>
              <a:gd name="connsiteX69" fmla="*/ 2054646 w 2169548"/>
              <a:gd name="connsiteY69" fmla="*/ 1911535 h 2438498"/>
              <a:gd name="connsiteX70" fmla="*/ 2031785 w 2169548"/>
              <a:gd name="connsiteY70" fmla="*/ 1927641 h 2438498"/>
              <a:gd name="connsiteX71" fmla="*/ 2005936 w 2169548"/>
              <a:gd name="connsiteY71" fmla="*/ 1944356 h 2438498"/>
              <a:gd name="connsiteX72" fmla="*/ 1977397 w 2169548"/>
              <a:gd name="connsiteY72" fmla="*/ 1961830 h 2438498"/>
              <a:gd name="connsiteX73" fmla="*/ 1945571 w 2169548"/>
              <a:gd name="connsiteY73" fmla="*/ 1980217 h 2438498"/>
              <a:gd name="connsiteX74" fmla="*/ 1910607 w 2169548"/>
              <a:gd name="connsiteY74" fmla="*/ 1999970 h 2438498"/>
              <a:gd name="connsiteX75" fmla="*/ 1872207 w 2169548"/>
              <a:gd name="connsiteY75" fmla="*/ 2021395 h 2438498"/>
              <a:gd name="connsiteX76" fmla="*/ 1830519 w 2169548"/>
              <a:gd name="connsiteY76" fmla="*/ 2044643 h 2438498"/>
              <a:gd name="connsiteX77" fmla="*/ 1784797 w 2169548"/>
              <a:gd name="connsiteY77" fmla="*/ 2070019 h 2438498"/>
              <a:gd name="connsiteX78" fmla="*/ 1735489 w 2169548"/>
              <a:gd name="connsiteY78" fmla="*/ 2097522 h 2438498"/>
              <a:gd name="connsiteX79" fmla="*/ 1681998 w 2169548"/>
              <a:gd name="connsiteY79" fmla="*/ 2127760 h 2438498"/>
              <a:gd name="connsiteX80" fmla="*/ 1624621 w 2169548"/>
              <a:gd name="connsiteY80" fmla="*/ 2161038 h 2438498"/>
              <a:gd name="connsiteX81" fmla="*/ 1567244 w 2169548"/>
              <a:gd name="connsiteY81" fmla="*/ 2194466 h 2438498"/>
              <a:gd name="connsiteX82" fmla="*/ 1514500 w 2169548"/>
              <a:gd name="connsiteY82" fmla="*/ 2226072 h 2438498"/>
              <a:gd name="connsiteX83" fmla="*/ 1466089 w 2169548"/>
              <a:gd name="connsiteY83" fmla="*/ 2255246 h 2438498"/>
              <a:gd name="connsiteX84" fmla="*/ 1421562 w 2169548"/>
              <a:gd name="connsiteY84" fmla="*/ 2282445 h 2438498"/>
              <a:gd name="connsiteX85" fmla="*/ 1380622 w 2169548"/>
              <a:gd name="connsiteY85" fmla="*/ 2307213 h 2438498"/>
              <a:gd name="connsiteX86" fmla="*/ 1343118 w 2169548"/>
              <a:gd name="connsiteY86" fmla="*/ 2330158 h 2438498"/>
              <a:gd name="connsiteX87" fmla="*/ 1308602 w 2169548"/>
              <a:gd name="connsiteY87" fmla="*/ 2350672 h 2438498"/>
              <a:gd name="connsiteX88" fmla="*/ 1276926 w 2169548"/>
              <a:gd name="connsiteY88" fmla="*/ 2369209 h 2438498"/>
              <a:gd name="connsiteX89" fmla="*/ 1247640 w 2169548"/>
              <a:gd name="connsiteY89" fmla="*/ 2385315 h 2438498"/>
              <a:gd name="connsiteX90" fmla="*/ 1220445 w 2169548"/>
              <a:gd name="connsiteY90" fmla="*/ 2399447 h 2438498"/>
              <a:gd name="connsiteX91" fmla="*/ 1195045 w 2169548"/>
              <a:gd name="connsiteY91" fmla="*/ 2411299 h 2438498"/>
              <a:gd name="connsiteX92" fmla="*/ 1171137 w 2169548"/>
              <a:gd name="connsiteY92" fmla="*/ 2421176 h 2438498"/>
              <a:gd name="connsiteX93" fmla="*/ 1148575 w 2169548"/>
              <a:gd name="connsiteY93" fmla="*/ 2428774 h 2438498"/>
              <a:gd name="connsiteX94" fmla="*/ 1126761 w 2169548"/>
              <a:gd name="connsiteY94" fmla="*/ 2434092 h 2438498"/>
              <a:gd name="connsiteX95" fmla="*/ 1105543 w 2169548"/>
              <a:gd name="connsiteY95" fmla="*/ 2437435 h 2438498"/>
              <a:gd name="connsiteX96" fmla="*/ 1084924 w 2169548"/>
              <a:gd name="connsiteY96" fmla="*/ 2438498 h 2438498"/>
              <a:gd name="connsiteX97" fmla="*/ 1064005 w 2169548"/>
              <a:gd name="connsiteY97" fmla="*/ 2437435 h 2438498"/>
              <a:gd name="connsiteX98" fmla="*/ 1042788 w 2169548"/>
              <a:gd name="connsiteY98" fmla="*/ 2434092 h 2438498"/>
              <a:gd name="connsiteX99" fmla="*/ 1020974 w 2169548"/>
              <a:gd name="connsiteY99" fmla="*/ 2428774 h 2438498"/>
              <a:gd name="connsiteX100" fmla="*/ 998410 w 2169548"/>
              <a:gd name="connsiteY100" fmla="*/ 2421176 h 2438498"/>
              <a:gd name="connsiteX101" fmla="*/ 974505 w 2169548"/>
              <a:gd name="connsiteY101" fmla="*/ 2411299 h 2438498"/>
              <a:gd name="connsiteX102" fmla="*/ 949103 w 2169548"/>
              <a:gd name="connsiteY102" fmla="*/ 2399447 h 2438498"/>
              <a:gd name="connsiteX103" fmla="*/ 921909 w 2169548"/>
              <a:gd name="connsiteY103" fmla="*/ 2385315 h 2438498"/>
              <a:gd name="connsiteX104" fmla="*/ 892623 w 2169548"/>
              <a:gd name="connsiteY104" fmla="*/ 2369209 h 2438498"/>
              <a:gd name="connsiteX105" fmla="*/ 860946 w 2169548"/>
              <a:gd name="connsiteY105" fmla="*/ 2350672 h 2438498"/>
              <a:gd name="connsiteX106" fmla="*/ 826431 w 2169548"/>
              <a:gd name="connsiteY106" fmla="*/ 2330158 h 2438498"/>
              <a:gd name="connsiteX107" fmla="*/ 788927 w 2169548"/>
              <a:gd name="connsiteY107" fmla="*/ 2307213 h 2438498"/>
              <a:gd name="connsiteX108" fmla="*/ 747987 w 2169548"/>
              <a:gd name="connsiteY108" fmla="*/ 2282445 h 2438498"/>
              <a:gd name="connsiteX109" fmla="*/ 703460 w 2169548"/>
              <a:gd name="connsiteY109" fmla="*/ 2255246 h 2438498"/>
              <a:gd name="connsiteX110" fmla="*/ 655049 w 2169548"/>
              <a:gd name="connsiteY110" fmla="*/ 2226072 h 2438498"/>
              <a:gd name="connsiteX111" fmla="*/ 602304 w 2169548"/>
              <a:gd name="connsiteY111" fmla="*/ 2194466 h 2438498"/>
              <a:gd name="connsiteX112" fmla="*/ 544928 w 2169548"/>
              <a:gd name="connsiteY112" fmla="*/ 2161038 h 2438498"/>
              <a:gd name="connsiteX113" fmla="*/ 487551 w 2169548"/>
              <a:gd name="connsiteY113" fmla="*/ 2127760 h 2438498"/>
              <a:gd name="connsiteX114" fmla="*/ 434059 w 2169548"/>
              <a:gd name="connsiteY114" fmla="*/ 2097522 h 2438498"/>
              <a:gd name="connsiteX115" fmla="*/ 384752 w 2169548"/>
              <a:gd name="connsiteY115" fmla="*/ 2069867 h 2438498"/>
              <a:gd name="connsiteX116" fmla="*/ 339029 w 2169548"/>
              <a:gd name="connsiteY116" fmla="*/ 2044491 h 2438498"/>
              <a:gd name="connsiteX117" fmla="*/ 297342 w 2169548"/>
              <a:gd name="connsiteY117" fmla="*/ 2021395 h 2438498"/>
              <a:gd name="connsiteX118" fmla="*/ 258942 w 2169548"/>
              <a:gd name="connsiteY118" fmla="*/ 1999970 h 2438498"/>
              <a:gd name="connsiteX119" fmla="*/ 223978 w 2169548"/>
              <a:gd name="connsiteY119" fmla="*/ 1980217 h 2438498"/>
              <a:gd name="connsiteX120" fmla="*/ 192301 w 2169548"/>
              <a:gd name="connsiteY120" fmla="*/ 1961830 h 2438498"/>
              <a:gd name="connsiteX121" fmla="*/ 163612 w 2169548"/>
              <a:gd name="connsiteY121" fmla="*/ 1944204 h 2438498"/>
              <a:gd name="connsiteX122" fmla="*/ 137763 w 2169548"/>
              <a:gd name="connsiteY122" fmla="*/ 1927641 h 2438498"/>
              <a:gd name="connsiteX123" fmla="*/ 115052 w 2169548"/>
              <a:gd name="connsiteY123" fmla="*/ 1911535 h 2438498"/>
              <a:gd name="connsiteX124" fmla="*/ 94582 w 2169548"/>
              <a:gd name="connsiteY124" fmla="*/ 1895429 h 2438498"/>
              <a:gd name="connsiteX125" fmla="*/ 76652 w 2169548"/>
              <a:gd name="connsiteY125" fmla="*/ 1879625 h 2438498"/>
              <a:gd name="connsiteX126" fmla="*/ 61261 w 2169548"/>
              <a:gd name="connsiteY126" fmla="*/ 1863366 h 2438498"/>
              <a:gd name="connsiteX127" fmla="*/ 47814 w 2169548"/>
              <a:gd name="connsiteY127" fmla="*/ 1846500 h 2438498"/>
              <a:gd name="connsiteX128" fmla="*/ 36459 w 2169548"/>
              <a:gd name="connsiteY128" fmla="*/ 1828874 h 2438498"/>
              <a:gd name="connsiteX129" fmla="*/ 27045 w 2169548"/>
              <a:gd name="connsiteY129" fmla="*/ 1810183 h 2438498"/>
              <a:gd name="connsiteX130" fmla="*/ 19275 w 2169548"/>
              <a:gd name="connsiteY130" fmla="*/ 1790127 h 2438498"/>
              <a:gd name="connsiteX131" fmla="*/ 13000 w 2169548"/>
              <a:gd name="connsiteY131" fmla="*/ 1768398 h 2438498"/>
              <a:gd name="connsiteX132" fmla="*/ 8368 w 2169548"/>
              <a:gd name="connsiteY132" fmla="*/ 1744845 h 2438498"/>
              <a:gd name="connsiteX133" fmla="*/ 4632 w 2169548"/>
              <a:gd name="connsiteY133" fmla="*/ 1719166 h 2438498"/>
              <a:gd name="connsiteX134" fmla="*/ 2242 w 2169548"/>
              <a:gd name="connsiteY134" fmla="*/ 1691054 h 2438498"/>
              <a:gd name="connsiteX135" fmla="*/ 747 w 2169548"/>
              <a:gd name="connsiteY135" fmla="*/ 1660361 h 2438498"/>
              <a:gd name="connsiteX136" fmla="*/ 150 w 2169548"/>
              <a:gd name="connsiteY136" fmla="*/ 1626628 h 2438498"/>
              <a:gd name="connsiteX137" fmla="*/ 0 w 2169548"/>
              <a:gd name="connsiteY137" fmla="*/ 1589552 h 2438498"/>
              <a:gd name="connsiteX138" fmla="*/ 448 w 2169548"/>
              <a:gd name="connsiteY138" fmla="*/ 1549134 h 2438498"/>
              <a:gd name="connsiteX139" fmla="*/ 1345 w 2169548"/>
              <a:gd name="connsiteY139" fmla="*/ 1505220 h 2438498"/>
              <a:gd name="connsiteX140" fmla="*/ 2242 w 2169548"/>
              <a:gd name="connsiteY140" fmla="*/ 1457052 h 2438498"/>
              <a:gd name="connsiteX141" fmla="*/ 3287 w 2169548"/>
              <a:gd name="connsiteY141" fmla="*/ 1404629 h 2438498"/>
              <a:gd name="connsiteX142" fmla="*/ 4184 w 2169548"/>
              <a:gd name="connsiteY142" fmla="*/ 1347800 h 2438498"/>
              <a:gd name="connsiteX143" fmla="*/ 4931 w 2169548"/>
              <a:gd name="connsiteY143" fmla="*/ 1285956 h 2438498"/>
              <a:gd name="connsiteX144" fmla="*/ 5230 w 2169548"/>
              <a:gd name="connsiteY144" fmla="*/ 1219250 h 2438498"/>
              <a:gd name="connsiteX145" fmla="*/ 4931 w 2169548"/>
              <a:gd name="connsiteY145" fmla="*/ 1152543 h 2438498"/>
              <a:gd name="connsiteX146" fmla="*/ 4184 w 2169548"/>
              <a:gd name="connsiteY146" fmla="*/ 1090700 h 2438498"/>
              <a:gd name="connsiteX147" fmla="*/ 3287 w 2169548"/>
              <a:gd name="connsiteY147" fmla="*/ 1033870 h 2438498"/>
              <a:gd name="connsiteX148" fmla="*/ 2242 w 2169548"/>
              <a:gd name="connsiteY148" fmla="*/ 981447 h 2438498"/>
              <a:gd name="connsiteX149" fmla="*/ 1345 w 2169548"/>
              <a:gd name="connsiteY149" fmla="*/ 933279 h 2438498"/>
              <a:gd name="connsiteX150" fmla="*/ 448 w 2169548"/>
              <a:gd name="connsiteY150" fmla="*/ 889365 h 2438498"/>
              <a:gd name="connsiteX151" fmla="*/ 0 w 2169548"/>
              <a:gd name="connsiteY151" fmla="*/ 848946 h 2438498"/>
              <a:gd name="connsiteX152" fmla="*/ 150 w 2169548"/>
              <a:gd name="connsiteY152" fmla="*/ 811871 h 2438498"/>
              <a:gd name="connsiteX153" fmla="*/ 747 w 2169548"/>
              <a:gd name="connsiteY153" fmla="*/ 778137 h 2438498"/>
              <a:gd name="connsiteX154" fmla="*/ 2242 w 2169548"/>
              <a:gd name="connsiteY154" fmla="*/ 747444 h 2438498"/>
              <a:gd name="connsiteX155" fmla="*/ 4632 w 2169548"/>
              <a:gd name="connsiteY155" fmla="*/ 719332 h 2438498"/>
              <a:gd name="connsiteX156" fmla="*/ 8218 w 2169548"/>
              <a:gd name="connsiteY156" fmla="*/ 693653 h 2438498"/>
              <a:gd name="connsiteX157" fmla="*/ 13000 w 2169548"/>
              <a:gd name="connsiteY157" fmla="*/ 670101 h 2438498"/>
              <a:gd name="connsiteX158" fmla="*/ 19275 w 2169548"/>
              <a:gd name="connsiteY158" fmla="*/ 648372 h 2438498"/>
              <a:gd name="connsiteX159" fmla="*/ 27045 w 2169548"/>
              <a:gd name="connsiteY159" fmla="*/ 628315 h 2438498"/>
              <a:gd name="connsiteX160" fmla="*/ 36459 w 2169548"/>
              <a:gd name="connsiteY160" fmla="*/ 609625 h 2438498"/>
              <a:gd name="connsiteX161" fmla="*/ 47814 w 2169548"/>
              <a:gd name="connsiteY161" fmla="*/ 591998 h 2438498"/>
              <a:gd name="connsiteX162" fmla="*/ 61261 w 2169548"/>
              <a:gd name="connsiteY162" fmla="*/ 575132 h 2438498"/>
              <a:gd name="connsiteX163" fmla="*/ 76652 w 2169548"/>
              <a:gd name="connsiteY163" fmla="*/ 558873 h 2438498"/>
              <a:gd name="connsiteX164" fmla="*/ 94582 w 2169548"/>
              <a:gd name="connsiteY164" fmla="*/ 543070 h 2438498"/>
              <a:gd name="connsiteX165" fmla="*/ 114903 w 2169548"/>
              <a:gd name="connsiteY165" fmla="*/ 526964 h 2438498"/>
              <a:gd name="connsiteX166" fmla="*/ 137763 w 2169548"/>
              <a:gd name="connsiteY166" fmla="*/ 510857 h 2438498"/>
              <a:gd name="connsiteX167" fmla="*/ 163612 w 2169548"/>
              <a:gd name="connsiteY167" fmla="*/ 494143 h 2438498"/>
              <a:gd name="connsiteX168" fmla="*/ 192152 w 2169548"/>
              <a:gd name="connsiteY168" fmla="*/ 476669 h 2438498"/>
              <a:gd name="connsiteX169" fmla="*/ 223978 w 2169548"/>
              <a:gd name="connsiteY169" fmla="*/ 458282 h 2438498"/>
              <a:gd name="connsiteX170" fmla="*/ 258942 w 2169548"/>
              <a:gd name="connsiteY170" fmla="*/ 438529 h 2438498"/>
              <a:gd name="connsiteX171" fmla="*/ 297342 w 2169548"/>
              <a:gd name="connsiteY171" fmla="*/ 417104 h 2438498"/>
              <a:gd name="connsiteX172" fmla="*/ 339029 w 2169548"/>
              <a:gd name="connsiteY172" fmla="*/ 393856 h 2438498"/>
              <a:gd name="connsiteX173" fmla="*/ 384752 w 2169548"/>
              <a:gd name="connsiteY173" fmla="*/ 368480 h 2438498"/>
              <a:gd name="connsiteX174" fmla="*/ 434059 w 2169548"/>
              <a:gd name="connsiteY174" fmla="*/ 340977 h 2438498"/>
              <a:gd name="connsiteX175" fmla="*/ 487551 w 2169548"/>
              <a:gd name="connsiteY175" fmla="*/ 310739 h 2438498"/>
              <a:gd name="connsiteX176" fmla="*/ 544928 w 2169548"/>
              <a:gd name="connsiteY176" fmla="*/ 277461 h 2438498"/>
              <a:gd name="connsiteX177" fmla="*/ 602304 w 2169548"/>
              <a:gd name="connsiteY177" fmla="*/ 244033 h 2438498"/>
              <a:gd name="connsiteX178" fmla="*/ 655049 w 2169548"/>
              <a:gd name="connsiteY178" fmla="*/ 212427 h 2438498"/>
              <a:gd name="connsiteX179" fmla="*/ 703460 w 2169548"/>
              <a:gd name="connsiteY179" fmla="*/ 183252 h 2438498"/>
              <a:gd name="connsiteX180" fmla="*/ 747987 w 2169548"/>
              <a:gd name="connsiteY180" fmla="*/ 156054 h 2438498"/>
              <a:gd name="connsiteX181" fmla="*/ 788927 w 2169548"/>
              <a:gd name="connsiteY181" fmla="*/ 131285 h 2438498"/>
              <a:gd name="connsiteX182" fmla="*/ 826431 w 2169548"/>
              <a:gd name="connsiteY182" fmla="*/ 108341 h 2438498"/>
              <a:gd name="connsiteX183" fmla="*/ 860946 w 2169548"/>
              <a:gd name="connsiteY183" fmla="*/ 87828 h 2438498"/>
              <a:gd name="connsiteX184" fmla="*/ 892623 w 2169548"/>
              <a:gd name="connsiteY184" fmla="*/ 69289 h 2438498"/>
              <a:gd name="connsiteX185" fmla="*/ 921909 w 2169548"/>
              <a:gd name="connsiteY185" fmla="*/ 53183 h 2438498"/>
              <a:gd name="connsiteX186" fmla="*/ 949103 w 2169548"/>
              <a:gd name="connsiteY186" fmla="*/ 39052 h 2438498"/>
              <a:gd name="connsiteX187" fmla="*/ 974505 w 2169548"/>
              <a:gd name="connsiteY187" fmla="*/ 27199 h 2438498"/>
              <a:gd name="connsiteX188" fmla="*/ 998410 w 2169548"/>
              <a:gd name="connsiteY188" fmla="*/ 17322 h 2438498"/>
              <a:gd name="connsiteX189" fmla="*/ 1020974 w 2169548"/>
              <a:gd name="connsiteY189" fmla="*/ 9725 h 2438498"/>
              <a:gd name="connsiteX190" fmla="*/ 1042788 w 2169548"/>
              <a:gd name="connsiteY190" fmla="*/ 4407 h 2438498"/>
              <a:gd name="connsiteX191" fmla="*/ 1064005 w 2169548"/>
              <a:gd name="connsiteY191" fmla="*/ 1064 h 24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169548" h="2438498">
                <a:moveTo>
                  <a:pt x="1084924" y="0"/>
                </a:moveTo>
                <a:lnTo>
                  <a:pt x="1105543" y="1064"/>
                </a:lnTo>
                <a:lnTo>
                  <a:pt x="1126761" y="4407"/>
                </a:lnTo>
                <a:lnTo>
                  <a:pt x="1148575" y="9725"/>
                </a:lnTo>
                <a:lnTo>
                  <a:pt x="1171137" y="17322"/>
                </a:lnTo>
                <a:lnTo>
                  <a:pt x="1195045" y="27199"/>
                </a:lnTo>
                <a:lnTo>
                  <a:pt x="1220445" y="39052"/>
                </a:lnTo>
                <a:lnTo>
                  <a:pt x="1247640" y="53183"/>
                </a:lnTo>
                <a:lnTo>
                  <a:pt x="1276926" y="69289"/>
                </a:lnTo>
                <a:lnTo>
                  <a:pt x="1308602" y="87828"/>
                </a:lnTo>
                <a:lnTo>
                  <a:pt x="1343118" y="108341"/>
                </a:lnTo>
                <a:lnTo>
                  <a:pt x="1380622" y="131285"/>
                </a:lnTo>
                <a:lnTo>
                  <a:pt x="1421562" y="156054"/>
                </a:lnTo>
                <a:lnTo>
                  <a:pt x="1466089" y="183252"/>
                </a:lnTo>
                <a:lnTo>
                  <a:pt x="1514500" y="212427"/>
                </a:lnTo>
                <a:lnTo>
                  <a:pt x="1567244" y="244033"/>
                </a:lnTo>
                <a:lnTo>
                  <a:pt x="1624621" y="277461"/>
                </a:lnTo>
                <a:lnTo>
                  <a:pt x="1681998" y="310739"/>
                </a:lnTo>
                <a:lnTo>
                  <a:pt x="1735489" y="340977"/>
                </a:lnTo>
                <a:lnTo>
                  <a:pt x="1784797" y="368632"/>
                </a:lnTo>
                <a:lnTo>
                  <a:pt x="1830519" y="394007"/>
                </a:lnTo>
                <a:lnTo>
                  <a:pt x="1872207" y="417104"/>
                </a:lnTo>
                <a:lnTo>
                  <a:pt x="1910607" y="438529"/>
                </a:lnTo>
                <a:lnTo>
                  <a:pt x="1945571" y="458282"/>
                </a:lnTo>
                <a:lnTo>
                  <a:pt x="1977247" y="476669"/>
                </a:lnTo>
                <a:lnTo>
                  <a:pt x="2005936" y="494295"/>
                </a:lnTo>
                <a:lnTo>
                  <a:pt x="2031785" y="510857"/>
                </a:lnTo>
                <a:lnTo>
                  <a:pt x="2054496" y="526964"/>
                </a:lnTo>
                <a:lnTo>
                  <a:pt x="2074967" y="543070"/>
                </a:lnTo>
                <a:lnTo>
                  <a:pt x="2092897" y="558873"/>
                </a:lnTo>
                <a:lnTo>
                  <a:pt x="2108287" y="575132"/>
                </a:lnTo>
                <a:lnTo>
                  <a:pt x="2121735" y="591998"/>
                </a:lnTo>
                <a:lnTo>
                  <a:pt x="2133090" y="609625"/>
                </a:lnTo>
                <a:lnTo>
                  <a:pt x="2142503" y="628315"/>
                </a:lnTo>
                <a:lnTo>
                  <a:pt x="2150273" y="648372"/>
                </a:lnTo>
                <a:lnTo>
                  <a:pt x="2156549" y="670101"/>
                </a:lnTo>
                <a:lnTo>
                  <a:pt x="2161181" y="693653"/>
                </a:lnTo>
                <a:lnTo>
                  <a:pt x="2164916" y="719332"/>
                </a:lnTo>
                <a:lnTo>
                  <a:pt x="2167307" y="747444"/>
                </a:lnTo>
                <a:lnTo>
                  <a:pt x="2168801" y="778137"/>
                </a:lnTo>
                <a:lnTo>
                  <a:pt x="2169399" y="811871"/>
                </a:lnTo>
                <a:lnTo>
                  <a:pt x="2169548" y="848946"/>
                </a:lnTo>
                <a:lnTo>
                  <a:pt x="2169100" y="889365"/>
                </a:lnTo>
                <a:lnTo>
                  <a:pt x="2168203" y="933279"/>
                </a:lnTo>
                <a:lnTo>
                  <a:pt x="2167307" y="981447"/>
                </a:lnTo>
                <a:lnTo>
                  <a:pt x="2166261" y="1033870"/>
                </a:lnTo>
                <a:lnTo>
                  <a:pt x="2165364" y="1090700"/>
                </a:lnTo>
                <a:lnTo>
                  <a:pt x="2164617" y="1152543"/>
                </a:lnTo>
                <a:lnTo>
                  <a:pt x="2164319" y="1219250"/>
                </a:lnTo>
                <a:lnTo>
                  <a:pt x="2164617" y="1285956"/>
                </a:lnTo>
                <a:lnTo>
                  <a:pt x="2165364" y="1347800"/>
                </a:lnTo>
                <a:lnTo>
                  <a:pt x="2166261" y="1404629"/>
                </a:lnTo>
                <a:lnTo>
                  <a:pt x="2167307" y="1457052"/>
                </a:lnTo>
                <a:lnTo>
                  <a:pt x="2168203" y="1505220"/>
                </a:lnTo>
                <a:lnTo>
                  <a:pt x="2169100" y="1549134"/>
                </a:lnTo>
                <a:lnTo>
                  <a:pt x="2169548" y="1589552"/>
                </a:lnTo>
                <a:lnTo>
                  <a:pt x="2169399" y="1626628"/>
                </a:lnTo>
                <a:lnTo>
                  <a:pt x="2168801" y="1660361"/>
                </a:lnTo>
                <a:lnTo>
                  <a:pt x="2167307" y="1691054"/>
                </a:lnTo>
                <a:lnTo>
                  <a:pt x="2164916" y="1719166"/>
                </a:lnTo>
                <a:lnTo>
                  <a:pt x="2161330" y="1744845"/>
                </a:lnTo>
                <a:lnTo>
                  <a:pt x="2156549" y="1768398"/>
                </a:lnTo>
                <a:lnTo>
                  <a:pt x="2150273" y="1790127"/>
                </a:lnTo>
                <a:lnTo>
                  <a:pt x="2142503" y="1810183"/>
                </a:lnTo>
                <a:lnTo>
                  <a:pt x="2133090" y="1828874"/>
                </a:lnTo>
                <a:lnTo>
                  <a:pt x="2121735" y="1846500"/>
                </a:lnTo>
                <a:lnTo>
                  <a:pt x="2108287" y="1863366"/>
                </a:lnTo>
                <a:lnTo>
                  <a:pt x="2092897" y="1879625"/>
                </a:lnTo>
                <a:lnTo>
                  <a:pt x="2074967" y="1895429"/>
                </a:lnTo>
                <a:lnTo>
                  <a:pt x="2054646" y="1911535"/>
                </a:lnTo>
                <a:lnTo>
                  <a:pt x="2031785" y="1927641"/>
                </a:lnTo>
                <a:lnTo>
                  <a:pt x="2005936" y="1944356"/>
                </a:lnTo>
                <a:lnTo>
                  <a:pt x="1977397" y="1961830"/>
                </a:lnTo>
                <a:lnTo>
                  <a:pt x="1945571" y="1980217"/>
                </a:lnTo>
                <a:lnTo>
                  <a:pt x="1910607" y="1999970"/>
                </a:lnTo>
                <a:lnTo>
                  <a:pt x="1872207" y="2021395"/>
                </a:lnTo>
                <a:lnTo>
                  <a:pt x="1830519" y="2044643"/>
                </a:lnTo>
                <a:lnTo>
                  <a:pt x="1784797" y="2070019"/>
                </a:lnTo>
                <a:lnTo>
                  <a:pt x="1735489" y="2097522"/>
                </a:lnTo>
                <a:lnTo>
                  <a:pt x="1681998" y="2127760"/>
                </a:lnTo>
                <a:lnTo>
                  <a:pt x="1624621" y="2161038"/>
                </a:lnTo>
                <a:lnTo>
                  <a:pt x="1567244" y="2194466"/>
                </a:lnTo>
                <a:lnTo>
                  <a:pt x="1514500" y="2226072"/>
                </a:lnTo>
                <a:lnTo>
                  <a:pt x="1466089" y="2255246"/>
                </a:lnTo>
                <a:lnTo>
                  <a:pt x="1421562" y="2282445"/>
                </a:lnTo>
                <a:lnTo>
                  <a:pt x="1380622" y="2307213"/>
                </a:lnTo>
                <a:lnTo>
                  <a:pt x="1343118" y="2330158"/>
                </a:lnTo>
                <a:lnTo>
                  <a:pt x="1308602" y="2350672"/>
                </a:lnTo>
                <a:lnTo>
                  <a:pt x="1276926" y="2369209"/>
                </a:lnTo>
                <a:lnTo>
                  <a:pt x="1247640" y="2385315"/>
                </a:lnTo>
                <a:lnTo>
                  <a:pt x="1220445" y="2399447"/>
                </a:lnTo>
                <a:lnTo>
                  <a:pt x="1195045" y="2411299"/>
                </a:lnTo>
                <a:lnTo>
                  <a:pt x="1171137" y="2421176"/>
                </a:lnTo>
                <a:lnTo>
                  <a:pt x="1148575" y="2428774"/>
                </a:lnTo>
                <a:lnTo>
                  <a:pt x="1126761" y="2434092"/>
                </a:lnTo>
                <a:lnTo>
                  <a:pt x="1105543" y="2437435"/>
                </a:lnTo>
                <a:lnTo>
                  <a:pt x="1084924" y="2438498"/>
                </a:lnTo>
                <a:lnTo>
                  <a:pt x="1064005" y="2437435"/>
                </a:lnTo>
                <a:lnTo>
                  <a:pt x="1042788" y="2434092"/>
                </a:lnTo>
                <a:lnTo>
                  <a:pt x="1020974" y="2428774"/>
                </a:lnTo>
                <a:lnTo>
                  <a:pt x="998410" y="2421176"/>
                </a:lnTo>
                <a:lnTo>
                  <a:pt x="974505" y="2411299"/>
                </a:lnTo>
                <a:lnTo>
                  <a:pt x="949103" y="2399447"/>
                </a:lnTo>
                <a:lnTo>
                  <a:pt x="921909" y="2385315"/>
                </a:lnTo>
                <a:lnTo>
                  <a:pt x="892623" y="2369209"/>
                </a:lnTo>
                <a:lnTo>
                  <a:pt x="860946" y="2350672"/>
                </a:lnTo>
                <a:lnTo>
                  <a:pt x="826431" y="2330158"/>
                </a:lnTo>
                <a:lnTo>
                  <a:pt x="788927" y="2307213"/>
                </a:lnTo>
                <a:lnTo>
                  <a:pt x="747987" y="2282445"/>
                </a:lnTo>
                <a:lnTo>
                  <a:pt x="703460" y="2255246"/>
                </a:lnTo>
                <a:lnTo>
                  <a:pt x="655049" y="2226072"/>
                </a:lnTo>
                <a:lnTo>
                  <a:pt x="602304" y="2194466"/>
                </a:lnTo>
                <a:lnTo>
                  <a:pt x="544928" y="2161038"/>
                </a:lnTo>
                <a:lnTo>
                  <a:pt x="487551" y="2127760"/>
                </a:lnTo>
                <a:lnTo>
                  <a:pt x="434059" y="2097522"/>
                </a:lnTo>
                <a:lnTo>
                  <a:pt x="384752" y="2069867"/>
                </a:lnTo>
                <a:lnTo>
                  <a:pt x="339029" y="2044491"/>
                </a:lnTo>
                <a:lnTo>
                  <a:pt x="297342" y="2021395"/>
                </a:lnTo>
                <a:lnTo>
                  <a:pt x="258942" y="1999970"/>
                </a:lnTo>
                <a:lnTo>
                  <a:pt x="223978" y="1980217"/>
                </a:lnTo>
                <a:lnTo>
                  <a:pt x="192301" y="1961830"/>
                </a:lnTo>
                <a:lnTo>
                  <a:pt x="163612" y="1944204"/>
                </a:lnTo>
                <a:lnTo>
                  <a:pt x="137763" y="1927641"/>
                </a:lnTo>
                <a:lnTo>
                  <a:pt x="115052" y="1911535"/>
                </a:lnTo>
                <a:lnTo>
                  <a:pt x="94582" y="1895429"/>
                </a:lnTo>
                <a:lnTo>
                  <a:pt x="76652" y="1879625"/>
                </a:lnTo>
                <a:lnTo>
                  <a:pt x="61261" y="1863366"/>
                </a:lnTo>
                <a:lnTo>
                  <a:pt x="47814" y="1846500"/>
                </a:lnTo>
                <a:lnTo>
                  <a:pt x="36459" y="1828874"/>
                </a:lnTo>
                <a:lnTo>
                  <a:pt x="27045" y="1810183"/>
                </a:lnTo>
                <a:lnTo>
                  <a:pt x="19275" y="1790127"/>
                </a:lnTo>
                <a:lnTo>
                  <a:pt x="13000" y="1768398"/>
                </a:lnTo>
                <a:lnTo>
                  <a:pt x="8368" y="1744845"/>
                </a:lnTo>
                <a:lnTo>
                  <a:pt x="4632" y="1719166"/>
                </a:lnTo>
                <a:lnTo>
                  <a:pt x="2242" y="1691054"/>
                </a:lnTo>
                <a:lnTo>
                  <a:pt x="747" y="1660361"/>
                </a:lnTo>
                <a:lnTo>
                  <a:pt x="150" y="1626628"/>
                </a:lnTo>
                <a:lnTo>
                  <a:pt x="0" y="1589552"/>
                </a:lnTo>
                <a:lnTo>
                  <a:pt x="448" y="1549134"/>
                </a:lnTo>
                <a:lnTo>
                  <a:pt x="1345" y="1505220"/>
                </a:lnTo>
                <a:lnTo>
                  <a:pt x="2242" y="1457052"/>
                </a:lnTo>
                <a:lnTo>
                  <a:pt x="3287" y="1404629"/>
                </a:lnTo>
                <a:lnTo>
                  <a:pt x="4184" y="1347800"/>
                </a:lnTo>
                <a:lnTo>
                  <a:pt x="4931" y="1285956"/>
                </a:lnTo>
                <a:lnTo>
                  <a:pt x="5230" y="1219250"/>
                </a:lnTo>
                <a:lnTo>
                  <a:pt x="4931" y="1152543"/>
                </a:lnTo>
                <a:lnTo>
                  <a:pt x="4184" y="1090700"/>
                </a:lnTo>
                <a:lnTo>
                  <a:pt x="3287" y="1033870"/>
                </a:lnTo>
                <a:lnTo>
                  <a:pt x="2242" y="981447"/>
                </a:lnTo>
                <a:lnTo>
                  <a:pt x="1345" y="933279"/>
                </a:lnTo>
                <a:lnTo>
                  <a:pt x="448" y="889365"/>
                </a:lnTo>
                <a:lnTo>
                  <a:pt x="0" y="848946"/>
                </a:lnTo>
                <a:lnTo>
                  <a:pt x="150" y="811871"/>
                </a:lnTo>
                <a:lnTo>
                  <a:pt x="747" y="778137"/>
                </a:lnTo>
                <a:lnTo>
                  <a:pt x="2242" y="747444"/>
                </a:lnTo>
                <a:lnTo>
                  <a:pt x="4632" y="719332"/>
                </a:lnTo>
                <a:lnTo>
                  <a:pt x="8218" y="693653"/>
                </a:lnTo>
                <a:lnTo>
                  <a:pt x="13000" y="670101"/>
                </a:lnTo>
                <a:lnTo>
                  <a:pt x="19275" y="648372"/>
                </a:lnTo>
                <a:lnTo>
                  <a:pt x="27045" y="628315"/>
                </a:lnTo>
                <a:lnTo>
                  <a:pt x="36459" y="609625"/>
                </a:lnTo>
                <a:lnTo>
                  <a:pt x="47814" y="591998"/>
                </a:lnTo>
                <a:lnTo>
                  <a:pt x="61261" y="575132"/>
                </a:lnTo>
                <a:lnTo>
                  <a:pt x="76652" y="558873"/>
                </a:lnTo>
                <a:lnTo>
                  <a:pt x="94582" y="543070"/>
                </a:lnTo>
                <a:lnTo>
                  <a:pt x="114903" y="526964"/>
                </a:lnTo>
                <a:lnTo>
                  <a:pt x="137763" y="510857"/>
                </a:lnTo>
                <a:lnTo>
                  <a:pt x="163612" y="494143"/>
                </a:lnTo>
                <a:lnTo>
                  <a:pt x="192152" y="476669"/>
                </a:lnTo>
                <a:lnTo>
                  <a:pt x="223978" y="458282"/>
                </a:lnTo>
                <a:lnTo>
                  <a:pt x="258942" y="438529"/>
                </a:lnTo>
                <a:lnTo>
                  <a:pt x="297342" y="417104"/>
                </a:lnTo>
                <a:lnTo>
                  <a:pt x="339029" y="393856"/>
                </a:lnTo>
                <a:lnTo>
                  <a:pt x="384752" y="368480"/>
                </a:lnTo>
                <a:lnTo>
                  <a:pt x="434059" y="340977"/>
                </a:lnTo>
                <a:lnTo>
                  <a:pt x="487551" y="310739"/>
                </a:lnTo>
                <a:lnTo>
                  <a:pt x="544928" y="277461"/>
                </a:lnTo>
                <a:lnTo>
                  <a:pt x="602304" y="244033"/>
                </a:lnTo>
                <a:lnTo>
                  <a:pt x="655049" y="212427"/>
                </a:lnTo>
                <a:lnTo>
                  <a:pt x="703460" y="183252"/>
                </a:lnTo>
                <a:lnTo>
                  <a:pt x="747987" y="156054"/>
                </a:lnTo>
                <a:lnTo>
                  <a:pt x="788927" y="131285"/>
                </a:lnTo>
                <a:lnTo>
                  <a:pt x="826431" y="108341"/>
                </a:lnTo>
                <a:lnTo>
                  <a:pt x="860946" y="87828"/>
                </a:lnTo>
                <a:lnTo>
                  <a:pt x="892623" y="69289"/>
                </a:lnTo>
                <a:lnTo>
                  <a:pt x="921909" y="53183"/>
                </a:lnTo>
                <a:lnTo>
                  <a:pt x="949103" y="39052"/>
                </a:lnTo>
                <a:lnTo>
                  <a:pt x="974505" y="27199"/>
                </a:lnTo>
                <a:lnTo>
                  <a:pt x="998410" y="17322"/>
                </a:lnTo>
                <a:lnTo>
                  <a:pt x="1020974" y="9725"/>
                </a:lnTo>
                <a:lnTo>
                  <a:pt x="1042788" y="4407"/>
                </a:lnTo>
                <a:lnTo>
                  <a:pt x="1064005" y="1064"/>
                </a:lnTo>
                <a:close/>
              </a:path>
            </a:pathLst>
          </a:custGeom>
        </p:spPr>
        <p:txBody>
          <a:bodyPr wrap="square" lIns="42904" tIns="21452" rIns="42904" bIns="21452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1D5D2D6C-FE08-4356-B483-F5F0FC2B1C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2384" y="1750494"/>
            <a:ext cx="1018551" cy="1143046"/>
          </a:xfrm>
          <a:custGeom>
            <a:avLst/>
            <a:gdLst>
              <a:gd name="connsiteX0" fmla="*/ 1084924 w 2169548"/>
              <a:gd name="connsiteY0" fmla="*/ 0 h 2438498"/>
              <a:gd name="connsiteX1" fmla="*/ 1105543 w 2169548"/>
              <a:gd name="connsiteY1" fmla="*/ 1064 h 2438498"/>
              <a:gd name="connsiteX2" fmla="*/ 1126761 w 2169548"/>
              <a:gd name="connsiteY2" fmla="*/ 4407 h 2438498"/>
              <a:gd name="connsiteX3" fmla="*/ 1148575 w 2169548"/>
              <a:gd name="connsiteY3" fmla="*/ 9725 h 2438498"/>
              <a:gd name="connsiteX4" fmla="*/ 1171137 w 2169548"/>
              <a:gd name="connsiteY4" fmla="*/ 17322 h 2438498"/>
              <a:gd name="connsiteX5" fmla="*/ 1195045 w 2169548"/>
              <a:gd name="connsiteY5" fmla="*/ 27199 h 2438498"/>
              <a:gd name="connsiteX6" fmla="*/ 1220445 w 2169548"/>
              <a:gd name="connsiteY6" fmla="*/ 39052 h 2438498"/>
              <a:gd name="connsiteX7" fmla="*/ 1247640 w 2169548"/>
              <a:gd name="connsiteY7" fmla="*/ 53183 h 2438498"/>
              <a:gd name="connsiteX8" fmla="*/ 1276926 w 2169548"/>
              <a:gd name="connsiteY8" fmla="*/ 69289 h 2438498"/>
              <a:gd name="connsiteX9" fmla="*/ 1308602 w 2169548"/>
              <a:gd name="connsiteY9" fmla="*/ 87828 h 2438498"/>
              <a:gd name="connsiteX10" fmla="*/ 1343118 w 2169548"/>
              <a:gd name="connsiteY10" fmla="*/ 108341 h 2438498"/>
              <a:gd name="connsiteX11" fmla="*/ 1380622 w 2169548"/>
              <a:gd name="connsiteY11" fmla="*/ 131285 h 2438498"/>
              <a:gd name="connsiteX12" fmla="*/ 1421562 w 2169548"/>
              <a:gd name="connsiteY12" fmla="*/ 156054 h 2438498"/>
              <a:gd name="connsiteX13" fmla="*/ 1466089 w 2169548"/>
              <a:gd name="connsiteY13" fmla="*/ 183252 h 2438498"/>
              <a:gd name="connsiteX14" fmla="*/ 1514500 w 2169548"/>
              <a:gd name="connsiteY14" fmla="*/ 212427 h 2438498"/>
              <a:gd name="connsiteX15" fmla="*/ 1567244 w 2169548"/>
              <a:gd name="connsiteY15" fmla="*/ 244033 h 2438498"/>
              <a:gd name="connsiteX16" fmla="*/ 1624621 w 2169548"/>
              <a:gd name="connsiteY16" fmla="*/ 277461 h 2438498"/>
              <a:gd name="connsiteX17" fmla="*/ 1681998 w 2169548"/>
              <a:gd name="connsiteY17" fmla="*/ 310739 h 2438498"/>
              <a:gd name="connsiteX18" fmla="*/ 1735489 w 2169548"/>
              <a:gd name="connsiteY18" fmla="*/ 340977 h 2438498"/>
              <a:gd name="connsiteX19" fmla="*/ 1784797 w 2169548"/>
              <a:gd name="connsiteY19" fmla="*/ 368632 h 2438498"/>
              <a:gd name="connsiteX20" fmla="*/ 1830519 w 2169548"/>
              <a:gd name="connsiteY20" fmla="*/ 394007 h 2438498"/>
              <a:gd name="connsiteX21" fmla="*/ 1872207 w 2169548"/>
              <a:gd name="connsiteY21" fmla="*/ 417104 h 2438498"/>
              <a:gd name="connsiteX22" fmla="*/ 1910607 w 2169548"/>
              <a:gd name="connsiteY22" fmla="*/ 438529 h 2438498"/>
              <a:gd name="connsiteX23" fmla="*/ 1945571 w 2169548"/>
              <a:gd name="connsiteY23" fmla="*/ 458282 h 2438498"/>
              <a:gd name="connsiteX24" fmla="*/ 1977247 w 2169548"/>
              <a:gd name="connsiteY24" fmla="*/ 476669 h 2438498"/>
              <a:gd name="connsiteX25" fmla="*/ 2005936 w 2169548"/>
              <a:gd name="connsiteY25" fmla="*/ 494295 h 2438498"/>
              <a:gd name="connsiteX26" fmla="*/ 2031785 w 2169548"/>
              <a:gd name="connsiteY26" fmla="*/ 510857 h 2438498"/>
              <a:gd name="connsiteX27" fmla="*/ 2054496 w 2169548"/>
              <a:gd name="connsiteY27" fmla="*/ 526964 h 2438498"/>
              <a:gd name="connsiteX28" fmla="*/ 2074967 w 2169548"/>
              <a:gd name="connsiteY28" fmla="*/ 543070 h 2438498"/>
              <a:gd name="connsiteX29" fmla="*/ 2092897 w 2169548"/>
              <a:gd name="connsiteY29" fmla="*/ 558873 h 2438498"/>
              <a:gd name="connsiteX30" fmla="*/ 2108287 w 2169548"/>
              <a:gd name="connsiteY30" fmla="*/ 575132 h 2438498"/>
              <a:gd name="connsiteX31" fmla="*/ 2121735 w 2169548"/>
              <a:gd name="connsiteY31" fmla="*/ 591998 h 2438498"/>
              <a:gd name="connsiteX32" fmla="*/ 2133090 w 2169548"/>
              <a:gd name="connsiteY32" fmla="*/ 609625 h 2438498"/>
              <a:gd name="connsiteX33" fmla="*/ 2142503 w 2169548"/>
              <a:gd name="connsiteY33" fmla="*/ 628315 h 2438498"/>
              <a:gd name="connsiteX34" fmla="*/ 2150273 w 2169548"/>
              <a:gd name="connsiteY34" fmla="*/ 648372 h 2438498"/>
              <a:gd name="connsiteX35" fmla="*/ 2156549 w 2169548"/>
              <a:gd name="connsiteY35" fmla="*/ 670101 h 2438498"/>
              <a:gd name="connsiteX36" fmla="*/ 2161181 w 2169548"/>
              <a:gd name="connsiteY36" fmla="*/ 693653 h 2438498"/>
              <a:gd name="connsiteX37" fmla="*/ 2164916 w 2169548"/>
              <a:gd name="connsiteY37" fmla="*/ 719332 h 2438498"/>
              <a:gd name="connsiteX38" fmla="*/ 2167307 w 2169548"/>
              <a:gd name="connsiteY38" fmla="*/ 747444 h 2438498"/>
              <a:gd name="connsiteX39" fmla="*/ 2168801 w 2169548"/>
              <a:gd name="connsiteY39" fmla="*/ 778137 h 2438498"/>
              <a:gd name="connsiteX40" fmla="*/ 2169399 w 2169548"/>
              <a:gd name="connsiteY40" fmla="*/ 811871 h 2438498"/>
              <a:gd name="connsiteX41" fmla="*/ 2169548 w 2169548"/>
              <a:gd name="connsiteY41" fmla="*/ 848946 h 2438498"/>
              <a:gd name="connsiteX42" fmla="*/ 2169100 w 2169548"/>
              <a:gd name="connsiteY42" fmla="*/ 889365 h 2438498"/>
              <a:gd name="connsiteX43" fmla="*/ 2168203 w 2169548"/>
              <a:gd name="connsiteY43" fmla="*/ 933279 h 2438498"/>
              <a:gd name="connsiteX44" fmla="*/ 2167307 w 2169548"/>
              <a:gd name="connsiteY44" fmla="*/ 981447 h 2438498"/>
              <a:gd name="connsiteX45" fmla="*/ 2166261 w 2169548"/>
              <a:gd name="connsiteY45" fmla="*/ 1033870 h 2438498"/>
              <a:gd name="connsiteX46" fmla="*/ 2165364 w 2169548"/>
              <a:gd name="connsiteY46" fmla="*/ 1090700 h 2438498"/>
              <a:gd name="connsiteX47" fmla="*/ 2164617 w 2169548"/>
              <a:gd name="connsiteY47" fmla="*/ 1152543 h 2438498"/>
              <a:gd name="connsiteX48" fmla="*/ 2164319 w 2169548"/>
              <a:gd name="connsiteY48" fmla="*/ 1219250 h 2438498"/>
              <a:gd name="connsiteX49" fmla="*/ 2164617 w 2169548"/>
              <a:gd name="connsiteY49" fmla="*/ 1285956 h 2438498"/>
              <a:gd name="connsiteX50" fmla="*/ 2165364 w 2169548"/>
              <a:gd name="connsiteY50" fmla="*/ 1347800 h 2438498"/>
              <a:gd name="connsiteX51" fmla="*/ 2166261 w 2169548"/>
              <a:gd name="connsiteY51" fmla="*/ 1404629 h 2438498"/>
              <a:gd name="connsiteX52" fmla="*/ 2167307 w 2169548"/>
              <a:gd name="connsiteY52" fmla="*/ 1457052 h 2438498"/>
              <a:gd name="connsiteX53" fmla="*/ 2168203 w 2169548"/>
              <a:gd name="connsiteY53" fmla="*/ 1505220 h 2438498"/>
              <a:gd name="connsiteX54" fmla="*/ 2169100 w 2169548"/>
              <a:gd name="connsiteY54" fmla="*/ 1549134 h 2438498"/>
              <a:gd name="connsiteX55" fmla="*/ 2169548 w 2169548"/>
              <a:gd name="connsiteY55" fmla="*/ 1589552 h 2438498"/>
              <a:gd name="connsiteX56" fmla="*/ 2169399 w 2169548"/>
              <a:gd name="connsiteY56" fmla="*/ 1626628 h 2438498"/>
              <a:gd name="connsiteX57" fmla="*/ 2168801 w 2169548"/>
              <a:gd name="connsiteY57" fmla="*/ 1660361 h 2438498"/>
              <a:gd name="connsiteX58" fmla="*/ 2167307 w 2169548"/>
              <a:gd name="connsiteY58" fmla="*/ 1691054 h 2438498"/>
              <a:gd name="connsiteX59" fmla="*/ 2164916 w 2169548"/>
              <a:gd name="connsiteY59" fmla="*/ 1719166 h 2438498"/>
              <a:gd name="connsiteX60" fmla="*/ 2161330 w 2169548"/>
              <a:gd name="connsiteY60" fmla="*/ 1744845 h 2438498"/>
              <a:gd name="connsiteX61" fmla="*/ 2156549 w 2169548"/>
              <a:gd name="connsiteY61" fmla="*/ 1768398 h 2438498"/>
              <a:gd name="connsiteX62" fmla="*/ 2150273 w 2169548"/>
              <a:gd name="connsiteY62" fmla="*/ 1790127 h 2438498"/>
              <a:gd name="connsiteX63" fmla="*/ 2142503 w 2169548"/>
              <a:gd name="connsiteY63" fmla="*/ 1810183 h 2438498"/>
              <a:gd name="connsiteX64" fmla="*/ 2133090 w 2169548"/>
              <a:gd name="connsiteY64" fmla="*/ 1828874 h 2438498"/>
              <a:gd name="connsiteX65" fmla="*/ 2121735 w 2169548"/>
              <a:gd name="connsiteY65" fmla="*/ 1846500 h 2438498"/>
              <a:gd name="connsiteX66" fmla="*/ 2108287 w 2169548"/>
              <a:gd name="connsiteY66" fmla="*/ 1863366 h 2438498"/>
              <a:gd name="connsiteX67" fmla="*/ 2092897 w 2169548"/>
              <a:gd name="connsiteY67" fmla="*/ 1879625 h 2438498"/>
              <a:gd name="connsiteX68" fmla="*/ 2074967 w 2169548"/>
              <a:gd name="connsiteY68" fmla="*/ 1895429 h 2438498"/>
              <a:gd name="connsiteX69" fmla="*/ 2054646 w 2169548"/>
              <a:gd name="connsiteY69" fmla="*/ 1911535 h 2438498"/>
              <a:gd name="connsiteX70" fmla="*/ 2031785 w 2169548"/>
              <a:gd name="connsiteY70" fmla="*/ 1927641 h 2438498"/>
              <a:gd name="connsiteX71" fmla="*/ 2005936 w 2169548"/>
              <a:gd name="connsiteY71" fmla="*/ 1944356 h 2438498"/>
              <a:gd name="connsiteX72" fmla="*/ 1977397 w 2169548"/>
              <a:gd name="connsiteY72" fmla="*/ 1961830 h 2438498"/>
              <a:gd name="connsiteX73" fmla="*/ 1945571 w 2169548"/>
              <a:gd name="connsiteY73" fmla="*/ 1980217 h 2438498"/>
              <a:gd name="connsiteX74" fmla="*/ 1910607 w 2169548"/>
              <a:gd name="connsiteY74" fmla="*/ 1999970 h 2438498"/>
              <a:gd name="connsiteX75" fmla="*/ 1872207 w 2169548"/>
              <a:gd name="connsiteY75" fmla="*/ 2021395 h 2438498"/>
              <a:gd name="connsiteX76" fmla="*/ 1830519 w 2169548"/>
              <a:gd name="connsiteY76" fmla="*/ 2044643 h 2438498"/>
              <a:gd name="connsiteX77" fmla="*/ 1784797 w 2169548"/>
              <a:gd name="connsiteY77" fmla="*/ 2070019 h 2438498"/>
              <a:gd name="connsiteX78" fmla="*/ 1735489 w 2169548"/>
              <a:gd name="connsiteY78" fmla="*/ 2097522 h 2438498"/>
              <a:gd name="connsiteX79" fmla="*/ 1681998 w 2169548"/>
              <a:gd name="connsiteY79" fmla="*/ 2127760 h 2438498"/>
              <a:gd name="connsiteX80" fmla="*/ 1624621 w 2169548"/>
              <a:gd name="connsiteY80" fmla="*/ 2161038 h 2438498"/>
              <a:gd name="connsiteX81" fmla="*/ 1567244 w 2169548"/>
              <a:gd name="connsiteY81" fmla="*/ 2194466 h 2438498"/>
              <a:gd name="connsiteX82" fmla="*/ 1514500 w 2169548"/>
              <a:gd name="connsiteY82" fmla="*/ 2226072 h 2438498"/>
              <a:gd name="connsiteX83" fmla="*/ 1466089 w 2169548"/>
              <a:gd name="connsiteY83" fmla="*/ 2255246 h 2438498"/>
              <a:gd name="connsiteX84" fmla="*/ 1421562 w 2169548"/>
              <a:gd name="connsiteY84" fmla="*/ 2282445 h 2438498"/>
              <a:gd name="connsiteX85" fmla="*/ 1380622 w 2169548"/>
              <a:gd name="connsiteY85" fmla="*/ 2307213 h 2438498"/>
              <a:gd name="connsiteX86" fmla="*/ 1343118 w 2169548"/>
              <a:gd name="connsiteY86" fmla="*/ 2330158 h 2438498"/>
              <a:gd name="connsiteX87" fmla="*/ 1308602 w 2169548"/>
              <a:gd name="connsiteY87" fmla="*/ 2350672 h 2438498"/>
              <a:gd name="connsiteX88" fmla="*/ 1276926 w 2169548"/>
              <a:gd name="connsiteY88" fmla="*/ 2369209 h 2438498"/>
              <a:gd name="connsiteX89" fmla="*/ 1247640 w 2169548"/>
              <a:gd name="connsiteY89" fmla="*/ 2385315 h 2438498"/>
              <a:gd name="connsiteX90" fmla="*/ 1220445 w 2169548"/>
              <a:gd name="connsiteY90" fmla="*/ 2399447 h 2438498"/>
              <a:gd name="connsiteX91" fmla="*/ 1195045 w 2169548"/>
              <a:gd name="connsiteY91" fmla="*/ 2411299 h 2438498"/>
              <a:gd name="connsiteX92" fmla="*/ 1171137 w 2169548"/>
              <a:gd name="connsiteY92" fmla="*/ 2421176 h 2438498"/>
              <a:gd name="connsiteX93" fmla="*/ 1148575 w 2169548"/>
              <a:gd name="connsiteY93" fmla="*/ 2428774 h 2438498"/>
              <a:gd name="connsiteX94" fmla="*/ 1126761 w 2169548"/>
              <a:gd name="connsiteY94" fmla="*/ 2434092 h 2438498"/>
              <a:gd name="connsiteX95" fmla="*/ 1105543 w 2169548"/>
              <a:gd name="connsiteY95" fmla="*/ 2437435 h 2438498"/>
              <a:gd name="connsiteX96" fmla="*/ 1084924 w 2169548"/>
              <a:gd name="connsiteY96" fmla="*/ 2438498 h 2438498"/>
              <a:gd name="connsiteX97" fmla="*/ 1064005 w 2169548"/>
              <a:gd name="connsiteY97" fmla="*/ 2437435 h 2438498"/>
              <a:gd name="connsiteX98" fmla="*/ 1042788 w 2169548"/>
              <a:gd name="connsiteY98" fmla="*/ 2434092 h 2438498"/>
              <a:gd name="connsiteX99" fmla="*/ 1020974 w 2169548"/>
              <a:gd name="connsiteY99" fmla="*/ 2428774 h 2438498"/>
              <a:gd name="connsiteX100" fmla="*/ 998410 w 2169548"/>
              <a:gd name="connsiteY100" fmla="*/ 2421176 h 2438498"/>
              <a:gd name="connsiteX101" fmla="*/ 974505 w 2169548"/>
              <a:gd name="connsiteY101" fmla="*/ 2411299 h 2438498"/>
              <a:gd name="connsiteX102" fmla="*/ 949103 w 2169548"/>
              <a:gd name="connsiteY102" fmla="*/ 2399447 h 2438498"/>
              <a:gd name="connsiteX103" fmla="*/ 921909 w 2169548"/>
              <a:gd name="connsiteY103" fmla="*/ 2385315 h 2438498"/>
              <a:gd name="connsiteX104" fmla="*/ 892623 w 2169548"/>
              <a:gd name="connsiteY104" fmla="*/ 2369209 h 2438498"/>
              <a:gd name="connsiteX105" fmla="*/ 860946 w 2169548"/>
              <a:gd name="connsiteY105" fmla="*/ 2350672 h 2438498"/>
              <a:gd name="connsiteX106" fmla="*/ 826431 w 2169548"/>
              <a:gd name="connsiteY106" fmla="*/ 2330158 h 2438498"/>
              <a:gd name="connsiteX107" fmla="*/ 788927 w 2169548"/>
              <a:gd name="connsiteY107" fmla="*/ 2307213 h 2438498"/>
              <a:gd name="connsiteX108" fmla="*/ 747987 w 2169548"/>
              <a:gd name="connsiteY108" fmla="*/ 2282445 h 2438498"/>
              <a:gd name="connsiteX109" fmla="*/ 703460 w 2169548"/>
              <a:gd name="connsiteY109" fmla="*/ 2255246 h 2438498"/>
              <a:gd name="connsiteX110" fmla="*/ 655049 w 2169548"/>
              <a:gd name="connsiteY110" fmla="*/ 2226072 h 2438498"/>
              <a:gd name="connsiteX111" fmla="*/ 602304 w 2169548"/>
              <a:gd name="connsiteY111" fmla="*/ 2194466 h 2438498"/>
              <a:gd name="connsiteX112" fmla="*/ 544928 w 2169548"/>
              <a:gd name="connsiteY112" fmla="*/ 2161038 h 2438498"/>
              <a:gd name="connsiteX113" fmla="*/ 487551 w 2169548"/>
              <a:gd name="connsiteY113" fmla="*/ 2127760 h 2438498"/>
              <a:gd name="connsiteX114" fmla="*/ 434059 w 2169548"/>
              <a:gd name="connsiteY114" fmla="*/ 2097522 h 2438498"/>
              <a:gd name="connsiteX115" fmla="*/ 384752 w 2169548"/>
              <a:gd name="connsiteY115" fmla="*/ 2069867 h 2438498"/>
              <a:gd name="connsiteX116" fmla="*/ 339029 w 2169548"/>
              <a:gd name="connsiteY116" fmla="*/ 2044491 h 2438498"/>
              <a:gd name="connsiteX117" fmla="*/ 297342 w 2169548"/>
              <a:gd name="connsiteY117" fmla="*/ 2021395 h 2438498"/>
              <a:gd name="connsiteX118" fmla="*/ 258942 w 2169548"/>
              <a:gd name="connsiteY118" fmla="*/ 1999970 h 2438498"/>
              <a:gd name="connsiteX119" fmla="*/ 223978 w 2169548"/>
              <a:gd name="connsiteY119" fmla="*/ 1980217 h 2438498"/>
              <a:gd name="connsiteX120" fmla="*/ 192301 w 2169548"/>
              <a:gd name="connsiteY120" fmla="*/ 1961830 h 2438498"/>
              <a:gd name="connsiteX121" fmla="*/ 163612 w 2169548"/>
              <a:gd name="connsiteY121" fmla="*/ 1944204 h 2438498"/>
              <a:gd name="connsiteX122" fmla="*/ 137763 w 2169548"/>
              <a:gd name="connsiteY122" fmla="*/ 1927641 h 2438498"/>
              <a:gd name="connsiteX123" fmla="*/ 115052 w 2169548"/>
              <a:gd name="connsiteY123" fmla="*/ 1911535 h 2438498"/>
              <a:gd name="connsiteX124" fmla="*/ 94582 w 2169548"/>
              <a:gd name="connsiteY124" fmla="*/ 1895429 h 2438498"/>
              <a:gd name="connsiteX125" fmla="*/ 76652 w 2169548"/>
              <a:gd name="connsiteY125" fmla="*/ 1879625 h 2438498"/>
              <a:gd name="connsiteX126" fmla="*/ 61261 w 2169548"/>
              <a:gd name="connsiteY126" fmla="*/ 1863366 h 2438498"/>
              <a:gd name="connsiteX127" fmla="*/ 47814 w 2169548"/>
              <a:gd name="connsiteY127" fmla="*/ 1846500 h 2438498"/>
              <a:gd name="connsiteX128" fmla="*/ 36459 w 2169548"/>
              <a:gd name="connsiteY128" fmla="*/ 1828874 h 2438498"/>
              <a:gd name="connsiteX129" fmla="*/ 27045 w 2169548"/>
              <a:gd name="connsiteY129" fmla="*/ 1810183 h 2438498"/>
              <a:gd name="connsiteX130" fmla="*/ 19275 w 2169548"/>
              <a:gd name="connsiteY130" fmla="*/ 1790127 h 2438498"/>
              <a:gd name="connsiteX131" fmla="*/ 13000 w 2169548"/>
              <a:gd name="connsiteY131" fmla="*/ 1768398 h 2438498"/>
              <a:gd name="connsiteX132" fmla="*/ 8368 w 2169548"/>
              <a:gd name="connsiteY132" fmla="*/ 1744845 h 2438498"/>
              <a:gd name="connsiteX133" fmla="*/ 4632 w 2169548"/>
              <a:gd name="connsiteY133" fmla="*/ 1719166 h 2438498"/>
              <a:gd name="connsiteX134" fmla="*/ 2242 w 2169548"/>
              <a:gd name="connsiteY134" fmla="*/ 1691054 h 2438498"/>
              <a:gd name="connsiteX135" fmla="*/ 747 w 2169548"/>
              <a:gd name="connsiteY135" fmla="*/ 1660361 h 2438498"/>
              <a:gd name="connsiteX136" fmla="*/ 150 w 2169548"/>
              <a:gd name="connsiteY136" fmla="*/ 1626628 h 2438498"/>
              <a:gd name="connsiteX137" fmla="*/ 0 w 2169548"/>
              <a:gd name="connsiteY137" fmla="*/ 1589552 h 2438498"/>
              <a:gd name="connsiteX138" fmla="*/ 448 w 2169548"/>
              <a:gd name="connsiteY138" fmla="*/ 1549134 h 2438498"/>
              <a:gd name="connsiteX139" fmla="*/ 1345 w 2169548"/>
              <a:gd name="connsiteY139" fmla="*/ 1505220 h 2438498"/>
              <a:gd name="connsiteX140" fmla="*/ 2242 w 2169548"/>
              <a:gd name="connsiteY140" fmla="*/ 1457052 h 2438498"/>
              <a:gd name="connsiteX141" fmla="*/ 3287 w 2169548"/>
              <a:gd name="connsiteY141" fmla="*/ 1404629 h 2438498"/>
              <a:gd name="connsiteX142" fmla="*/ 4184 w 2169548"/>
              <a:gd name="connsiteY142" fmla="*/ 1347800 h 2438498"/>
              <a:gd name="connsiteX143" fmla="*/ 4931 w 2169548"/>
              <a:gd name="connsiteY143" fmla="*/ 1285956 h 2438498"/>
              <a:gd name="connsiteX144" fmla="*/ 5230 w 2169548"/>
              <a:gd name="connsiteY144" fmla="*/ 1219250 h 2438498"/>
              <a:gd name="connsiteX145" fmla="*/ 4931 w 2169548"/>
              <a:gd name="connsiteY145" fmla="*/ 1152543 h 2438498"/>
              <a:gd name="connsiteX146" fmla="*/ 4184 w 2169548"/>
              <a:gd name="connsiteY146" fmla="*/ 1090700 h 2438498"/>
              <a:gd name="connsiteX147" fmla="*/ 3287 w 2169548"/>
              <a:gd name="connsiteY147" fmla="*/ 1033870 h 2438498"/>
              <a:gd name="connsiteX148" fmla="*/ 2242 w 2169548"/>
              <a:gd name="connsiteY148" fmla="*/ 981447 h 2438498"/>
              <a:gd name="connsiteX149" fmla="*/ 1345 w 2169548"/>
              <a:gd name="connsiteY149" fmla="*/ 933279 h 2438498"/>
              <a:gd name="connsiteX150" fmla="*/ 448 w 2169548"/>
              <a:gd name="connsiteY150" fmla="*/ 889365 h 2438498"/>
              <a:gd name="connsiteX151" fmla="*/ 0 w 2169548"/>
              <a:gd name="connsiteY151" fmla="*/ 848946 h 2438498"/>
              <a:gd name="connsiteX152" fmla="*/ 150 w 2169548"/>
              <a:gd name="connsiteY152" fmla="*/ 811871 h 2438498"/>
              <a:gd name="connsiteX153" fmla="*/ 747 w 2169548"/>
              <a:gd name="connsiteY153" fmla="*/ 778137 h 2438498"/>
              <a:gd name="connsiteX154" fmla="*/ 2242 w 2169548"/>
              <a:gd name="connsiteY154" fmla="*/ 747444 h 2438498"/>
              <a:gd name="connsiteX155" fmla="*/ 4632 w 2169548"/>
              <a:gd name="connsiteY155" fmla="*/ 719332 h 2438498"/>
              <a:gd name="connsiteX156" fmla="*/ 8218 w 2169548"/>
              <a:gd name="connsiteY156" fmla="*/ 693653 h 2438498"/>
              <a:gd name="connsiteX157" fmla="*/ 13000 w 2169548"/>
              <a:gd name="connsiteY157" fmla="*/ 670101 h 2438498"/>
              <a:gd name="connsiteX158" fmla="*/ 19275 w 2169548"/>
              <a:gd name="connsiteY158" fmla="*/ 648372 h 2438498"/>
              <a:gd name="connsiteX159" fmla="*/ 27045 w 2169548"/>
              <a:gd name="connsiteY159" fmla="*/ 628315 h 2438498"/>
              <a:gd name="connsiteX160" fmla="*/ 36459 w 2169548"/>
              <a:gd name="connsiteY160" fmla="*/ 609625 h 2438498"/>
              <a:gd name="connsiteX161" fmla="*/ 47814 w 2169548"/>
              <a:gd name="connsiteY161" fmla="*/ 591998 h 2438498"/>
              <a:gd name="connsiteX162" fmla="*/ 61261 w 2169548"/>
              <a:gd name="connsiteY162" fmla="*/ 575132 h 2438498"/>
              <a:gd name="connsiteX163" fmla="*/ 76652 w 2169548"/>
              <a:gd name="connsiteY163" fmla="*/ 558873 h 2438498"/>
              <a:gd name="connsiteX164" fmla="*/ 94582 w 2169548"/>
              <a:gd name="connsiteY164" fmla="*/ 543070 h 2438498"/>
              <a:gd name="connsiteX165" fmla="*/ 114903 w 2169548"/>
              <a:gd name="connsiteY165" fmla="*/ 526964 h 2438498"/>
              <a:gd name="connsiteX166" fmla="*/ 137763 w 2169548"/>
              <a:gd name="connsiteY166" fmla="*/ 510857 h 2438498"/>
              <a:gd name="connsiteX167" fmla="*/ 163612 w 2169548"/>
              <a:gd name="connsiteY167" fmla="*/ 494143 h 2438498"/>
              <a:gd name="connsiteX168" fmla="*/ 192152 w 2169548"/>
              <a:gd name="connsiteY168" fmla="*/ 476669 h 2438498"/>
              <a:gd name="connsiteX169" fmla="*/ 223978 w 2169548"/>
              <a:gd name="connsiteY169" fmla="*/ 458282 h 2438498"/>
              <a:gd name="connsiteX170" fmla="*/ 258942 w 2169548"/>
              <a:gd name="connsiteY170" fmla="*/ 438529 h 2438498"/>
              <a:gd name="connsiteX171" fmla="*/ 297342 w 2169548"/>
              <a:gd name="connsiteY171" fmla="*/ 417104 h 2438498"/>
              <a:gd name="connsiteX172" fmla="*/ 339029 w 2169548"/>
              <a:gd name="connsiteY172" fmla="*/ 393856 h 2438498"/>
              <a:gd name="connsiteX173" fmla="*/ 384752 w 2169548"/>
              <a:gd name="connsiteY173" fmla="*/ 368480 h 2438498"/>
              <a:gd name="connsiteX174" fmla="*/ 434059 w 2169548"/>
              <a:gd name="connsiteY174" fmla="*/ 340977 h 2438498"/>
              <a:gd name="connsiteX175" fmla="*/ 487551 w 2169548"/>
              <a:gd name="connsiteY175" fmla="*/ 310739 h 2438498"/>
              <a:gd name="connsiteX176" fmla="*/ 544928 w 2169548"/>
              <a:gd name="connsiteY176" fmla="*/ 277461 h 2438498"/>
              <a:gd name="connsiteX177" fmla="*/ 602304 w 2169548"/>
              <a:gd name="connsiteY177" fmla="*/ 244033 h 2438498"/>
              <a:gd name="connsiteX178" fmla="*/ 655049 w 2169548"/>
              <a:gd name="connsiteY178" fmla="*/ 212427 h 2438498"/>
              <a:gd name="connsiteX179" fmla="*/ 703460 w 2169548"/>
              <a:gd name="connsiteY179" fmla="*/ 183252 h 2438498"/>
              <a:gd name="connsiteX180" fmla="*/ 747987 w 2169548"/>
              <a:gd name="connsiteY180" fmla="*/ 156054 h 2438498"/>
              <a:gd name="connsiteX181" fmla="*/ 788927 w 2169548"/>
              <a:gd name="connsiteY181" fmla="*/ 131285 h 2438498"/>
              <a:gd name="connsiteX182" fmla="*/ 826431 w 2169548"/>
              <a:gd name="connsiteY182" fmla="*/ 108341 h 2438498"/>
              <a:gd name="connsiteX183" fmla="*/ 860946 w 2169548"/>
              <a:gd name="connsiteY183" fmla="*/ 87828 h 2438498"/>
              <a:gd name="connsiteX184" fmla="*/ 892623 w 2169548"/>
              <a:gd name="connsiteY184" fmla="*/ 69289 h 2438498"/>
              <a:gd name="connsiteX185" fmla="*/ 921909 w 2169548"/>
              <a:gd name="connsiteY185" fmla="*/ 53183 h 2438498"/>
              <a:gd name="connsiteX186" fmla="*/ 949103 w 2169548"/>
              <a:gd name="connsiteY186" fmla="*/ 39052 h 2438498"/>
              <a:gd name="connsiteX187" fmla="*/ 974505 w 2169548"/>
              <a:gd name="connsiteY187" fmla="*/ 27199 h 2438498"/>
              <a:gd name="connsiteX188" fmla="*/ 998410 w 2169548"/>
              <a:gd name="connsiteY188" fmla="*/ 17322 h 2438498"/>
              <a:gd name="connsiteX189" fmla="*/ 1020974 w 2169548"/>
              <a:gd name="connsiteY189" fmla="*/ 9725 h 2438498"/>
              <a:gd name="connsiteX190" fmla="*/ 1042788 w 2169548"/>
              <a:gd name="connsiteY190" fmla="*/ 4407 h 2438498"/>
              <a:gd name="connsiteX191" fmla="*/ 1064005 w 2169548"/>
              <a:gd name="connsiteY191" fmla="*/ 1064 h 24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169548" h="2438498">
                <a:moveTo>
                  <a:pt x="1084924" y="0"/>
                </a:moveTo>
                <a:lnTo>
                  <a:pt x="1105543" y="1064"/>
                </a:lnTo>
                <a:lnTo>
                  <a:pt x="1126761" y="4407"/>
                </a:lnTo>
                <a:lnTo>
                  <a:pt x="1148575" y="9725"/>
                </a:lnTo>
                <a:lnTo>
                  <a:pt x="1171137" y="17322"/>
                </a:lnTo>
                <a:lnTo>
                  <a:pt x="1195045" y="27199"/>
                </a:lnTo>
                <a:lnTo>
                  <a:pt x="1220445" y="39052"/>
                </a:lnTo>
                <a:lnTo>
                  <a:pt x="1247640" y="53183"/>
                </a:lnTo>
                <a:lnTo>
                  <a:pt x="1276926" y="69289"/>
                </a:lnTo>
                <a:lnTo>
                  <a:pt x="1308602" y="87828"/>
                </a:lnTo>
                <a:lnTo>
                  <a:pt x="1343118" y="108341"/>
                </a:lnTo>
                <a:lnTo>
                  <a:pt x="1380622" y="131285"/>
                </a:lnTo>
                <a:lnTo>
                  <a:pt x="1421562" y="156054"/>
                </a:lnTo>
                <a:lnTo>
                  <a:pt x="1466089" y="183252"/>
                </a:lnTo>
                <a:lnTo>
                  <a:pt x="1514500" y="212427"/>
                </a:lnTo>
                <a:lnTo>
                  <a:pt x="1567244" y="244033"/>
                </a:lnTo>
                <a:lnTo>
                  <a:pt x="1624621" y="277461"/>
                </a:lnTo>
                <a:lnTo>
                  <a:pt x="1681998" y="310739"/>
                </a:lnTo>
                <a:lnTo>
                  <a:pt x="1735489" y="340977"/>
                </a:lnTo>
                <a:lnTo>
                  <a:pt x="1784797" y="368632"/>
                </a:lnTo>
                <a:lnTo>
                  <a:pt x="1830519" y="394007"/>
                </a:lnTo>
                <a:lnTo>
                  <a:pt x="1872207" y="417104"/>
                </a:lnTo>
                <a:lnTo>
                  <a:pt x="1910607" y="438529"/>
                </a:lnTo>
                <a:lnTo>
                  <a:pt x="1945571" y="458282"/>
                </a:lnTo>
                <a:lnTo>
                  <a:pt x="1977247" y="476669"/>
                </a:lnTo>
                <a:lnTo>
                  <a:pt x="2005936" y="494295"/>
                </a:lnTo>
                <a:lnTo>
                  <a:pt x="2031785" y="510857"/>
                </a:lnTo>
                <a:lnTo>
                  <a:pt x="2054496" y="526964"/>
                </a:lnTo>
                <a:lnTo>
                  <a:pt x="2074967" y="543070"/>
                </a:lnTo>
                <a:lnTo>
                  <a:pt x="2092897" y="558873"/>
                </a:lnTo>
                <a:lnTo>
                  <a:pt x="2108287" y="575132"/>
                </a:lnTo>
                <a:lnTo>
                  <a:pt x="2121735" y="591998"/>
                </a:lnTo>
                <a:lnTo>
                  <a:pt x="2133090" y="609625"/>
                </a:lnTo>
                <a:lnTo>
                  <a:pt x="2142503" y="628315"/>
                </a:lnTo>
                <a:lnTo>
                  <a:pt x="2150273" y="648372"/>
                </a:lnTo>
                <a:lnTo>
                  <a:pt x="2156549" y="670101"/>
                </a:lnTo>
                <a:lnTo>
                  <a:pt x="2161181" y="693653"/>
                </a:lnTo>
                <a:lnTo>
                  <a:pt x="2164916" y="719332"/>
                </a:lnTo>
                <a:lnTo>
                  <a:pt x="2167307" y="747444"/>
                </a:lnTo>
                <a:lnTo>
                  <a:pt x="2168801" y="778137"/>
                </a:lnTo>
                <a:lnTo>
                  <a:pt x="2169399" y="811871"/>
                </a:lnTo>
                <a:lnTo>
                  <a:pt x="2169548" y="848946"/>
                </a:lnTo>
                <a:lnTo>
                  <a:pt x="2169100" y="889365"/>
                </a:lnTo>
                <a:lnTo>
                  <a:pt x="2168203" y="933279"/>
                </a:lnTo>
                <a:lnTo>
                  <a:pt x="2167307" y="981447"/>
                </a:lnTo>
                <a:lnTo>
                  <a:pt x="2166261" y="1033870"/>
                </a:lnTo>
                <a:lnTo>
                  <a:pt x="2165364" y="1090700"/>
                </a:lnTo>
                <a:lnTo>
                  <a:pt x="2164617" y="1152543"/>
                </a:lnTo>
                <a:lnTo>
                  <a:pt x="2164319" y="1219250"/>
                </a:lnTo>
                <a:lnTo>
                  <a:pt x="2164617" y="1285956"/>
                </a:lnTo>
                <a:lnTo>
                  <a:pt x="2165364" y="1347800"/>
                </a:lnTo>
                <a:lnTo>
                  <a:pt x="2166261" y="1404629"/>
                </a:lnTo>
                <a:lnTo>
                  <a:pt x="2167307" y="1457052"/>
                </a:lnTo>
                <a:lnTo>
                  <a:pt x="2168203" y="1505220"/>
                </a:lnTo>
                <a:lnTo>
                  <a:pt x="2169100" y="1549134"/>
                </a:lnTo>
                <a:lnTo>
                  <a:pt x="2169548" y="1589552"/>
                </a:lnTo>
                <a:lnTo>
                  <a:pt x="2169399" y="1626628"/>
                </a:lnTo>
                <a:lnTo>
                  <a:pt x="2168801" y="1660361"/>
                </a:lnTo>
                <a:lnTo>
                  <a:pt x="2167307" y="1691054"/>
                </a:lnTo>
                <a:lnTo>
                  <a:pt x="2164916" y="1719166"/>
                </a:lnTo>
                <a:lnTo>
                  <a:pt x="2161330" y="1744845"/>
                </a:lnTo>
                <a:lnTo>
                  <a:pt x="2156549" y="1768398"/>
                </a:lnTo>
                <a:lnTo>
                  <a:pt x="2150273" y="1790127"/>
                </a:lnTo>
                <a:lnTo>
                  <a:pt x="2142503" y="1810183"/>
                </a:lnTo>
                <a:lnTo>
                  <a:pt x="2133090" y="1828874"/>
                </a:lnTo>
                <a:lnTo>
                  <a:pt x="2121735" y="1846500"/>
                </a:lnTo>
                <a:lnTo>
                  <a:pt x="2108287" y="1863366"/>
                </a:lnTo>
                <a:lnTo>
                  <a:pt x="2092897" y="1879625"/>
                </a:lnTo>
                <a:lnTo>
                  <a:pt x="2074967" y="1895429"/>
                </a:lnTo>
                <a:lnTo>
                  <a:pt x="2054646" y="1911535"/>
                </a:lnTo>
                <a:lnTo>
                  <a:pt x="2031785" y="1927641"/>
                </a:lnTo>
                <a:lnTo>
                  <a:pt x="2005936" y="1944356"/>
                </a:lnTo>
                <a:lnTo>
                  <a:pt x="1977397" y="1961830"/>
                </a:lnTo>
                <a:lnTo>
                  <a:pt x="1945571" y="1980217"/>
                </a:lnTo>
                <a:lnTo>
                  <a:pt x="1910607" y="1999970"/>
                </a:lnTo>
                <a:lnTo>
                  <a:pt x="1872207" y="2021395"/>
                </a:lnTo>
                <a:lnTo>
                  <a:pt x="1830519" y="2044643"/>
                </a:lnTo>
                <a:lnTo>
                  <a:pt x="1784797" y="2070019"/>
                </a:lnTo>
                <a:lnTo>
                  <a:pt x="1735489" y="2097522"/>
                </a:lnTo>
                <a:lnTo>
                  <a:pt x="1681998" y="2127760"/>
                </a:lnTo>
                <a:lnTo>
                  <a:pt x="1624621" y="2161038"/>
                </a:lnTo>
                <a:lnTo>
                  <a:pt x="1567244" y="2194466"/>
                </a:lnTo>
                <a:lnTo>
                  <a:pt x="1514500" y="2226072"/>
                </a:lnTo>
                <a:lnTo>
                  <a:pt x="1466089" y="2255246"/>
                </a:lnTo>
                <a:lnTo>
                  <a:pt x="1421562" y="2282445"/>
                </a:lnTo>
                <a:lnTo>
                  <a:pt x="1380622" y="2307213"/>
                </a:lnTo>
                <a:lnTo>
                  <a:pt x="1343118" y="2330158"/>
                </a:lnTo>
                <a:lnTo>
                  <a:pt x="1308602" y="2350672"/>
                </a:lnTo>
                <a:lnTo>
                  <a:pt x="1276926" y="2369209"/>
                </a:lnTo>
                <a:lnTo>
                  <a:pt x="1247640" y="2385315"/>
                </a:lnTo>
                <a:lnTo>
                  <a:pt x="1220445" y="2399447"/>
                </a:lnTo>
                <a:lnTo>
                  <a:pt x="1195045" y="2411299"/>
                </a:lnTo>
                <a:lnTo>
                  <a:pt x="1171137" y="2421176"/>
                </a:lnTo>
                <a:lnTo>
                  <a:pt x="1148575" y="2428774"/>
                </a:lnTo>
                <a:lnTo>
                  <a:pt x="1126761" y="2434092"/>
                </a:lnTo>
                <a:lnTo>
                  <a:pt x="1105543" y="2437435"/>
                </a:lnTo>
                <a:lnTo>
                  <a:pt x="1084924" y="2438498"/>
                </a:lnTo>
                <a:lnTo>
                  <a:pt x="1064005" y="2437435"/>
                </a:lnTo>
                <a:lnTo>
                  <a:pt x="1042788" y="2434092"/>
                </a:lnTo>
                <a:lnTo>
                  <a:pt x="1020974" y="2428774"/>
                </a:lnTo>
                <a:lnTo>
                  <a:pt x="998410" y="2421176"/>
                </a:lnTo>
                <a:lnTo>
                  <a:pt x="974505" y="2411299"/>
                </a:lnTo>
                <a:lnTo>
                  <a:pt x="949103" y="2399447"/>
                </a:lnTo>
                <a:lnTo>
                  <a:pt x="921909" y="2385315"/>
                </a:lnTo>
                <a:lnTo>
                  <a:pt x="892623" y="2369209"/>
                </a:lnTo>
                <a:lnTo>
                  <a:pt x="860946" y="2350672"/>
                </a:lnTo>
                <a:lnTo>
                  <a:pt x="826431" y="2330158"/>
                </a:lnTo>
                <a:lnTo>
                  <a:pt x="788927" y="2307213"/>
                </a:lnTo>
                <a:lnTo>
                  <a:pt x="747987" y="2282445"/>
                </a:lnTo>
                <a:lnTo>
                  <a:pt x="703460" y="2255246"/>
                </a:lnTo>
                <a:lnTo>
                  <a:pt x="655049" y="2226072"/>
                </a:lnTo>
                <a:lnTo>
                  <a:pt x="602304" y="2194466"/>
                </a:lnTo>
                <a:lnTo>
                  <a:pt x="544928" y="2161038"/>
                </a:lnTo>
                <a:lnTo>
                  <a:pt x="487551" y="2127760"/>
                </a:lnTo>
                <a:lnTo>
                  <a:pt x="434059" y="2097522"/>
                </a:lnTo>
                <a:lnTo>
                  <a:pt x="384752" y="2069867"/>
                </a:lnTo>
                <a:lnTo>
                  <a:pt x="339029" y="2044491"/>
                </a:lnTo>
                <a:lnTo>
                  <a:pt x="297342" y="2021395"/>
                </a:lnTo>
                <a:lnTo>
                  <a:pt x="258942" y="1999970"/>
                </a:lnTo>
                <a:lnTo>
                  <a:pt x="223978" y="1980217"/>
                </a:lnTo>
                <a:lnTo>
                  <a:pt x="192301" y="1961830"/>
                </a:lnTo>
                <a:lnTo>
                  <a:pt x="163612" y="1944204"/>
                </a:lnTo>
                <a:lnTo>
                  <a:pt x="137763" y="1927641"/>
                </a:lnTo>
                <a:lnTo>
                  <a:pt x="115052" y="1911535"/>
                </a:lnTo>
                <a:lnTo>
                  <a:pt x="94582" y="1895429"/>
                </a:lnTo>
                <a:lnTo>
                  <a:pt x="76652" y="1879625"/>
                </a:lnTo>
                <a:lnTo>
                  <a:pt x="61261" y="1863366"/>
                </a:lnTo>
                <a:lnTo>
                  <a:pt x="47814" y="1846500"/>
                </a:lnTo>
                <a:lnTo>
                  <a:pt x="36459" y="1828874"/>
                </a:lnTo>
                <a:lnTo>
                  <a:pt x="27045" y="1810183"/>
                </a:lnTo>
                <a:lnTo>
                  <a:pt x="19275" y="1790127"/>
                </a:lnTo>
                <a:lnTo>
                  <a:pt x="13000" y="1768398"/>
                </a:lnTo>
                <a:lnTo>
                  <a:pt x="8368" y="1744845"/>
                </a:lnTo>
                <a:lnTo>
                  <a:pt x="4632" y="1719166"/>
                </a:lnTo>
                <a:lnTo>
                  <a:pt x="2242" y="1691054"/>
                </a:lnTo>
                <a:lnTo>
                  <a:pt x="747" y="1660361"/>
                </a:lnTo>
                <a:lnTo>
                  <a:pt x="150" y="1626628"/>
                </a:lnTo>
                <a:lnTo>
                  <a:pt x="0" y="1589552"/>
                </a:lnTo>
                <a:lnTo>
                  <a:pt x="448" y="1549134"/>
                </a:lnTo>
                <a:lnTo>
                  <a:pt x="1345" y="1505220"/>
                </a:lnTo>
                <a:lnTo>
                  <a:pt x="2242" y="1457052"/>
                </a:lnTo>
                <a:lnTo>
                  <a:pt x="3287" y="1404629"/>
                </a:lnTo>
                <a:lnTo>
                  <a:pt x="4184" y="1347800"/>
                </a:lnTo>
                <a:lnTo>
                  <a:pt x="4931" y="1285956"/>
                </a:lnTo>
                <a:lnTo>
                  <a:pt x="5230" y="1219250"/>
                </a:lnTo>
                <a:lnTo>
                  <a:pt x="4931" y="1152543"/>
                </a:lnTo>
                <a:lnTo>
                  <a:pt x="4184" y="1090700"/>
                </a:lnTo>
                <a:lnTo>
                  <a:pt x="3287" y="1033870"/>
                </a:lnTo>
                <a:lnTo>
                  <a:pt x="2242" y="981447"/>
                </a:lnTo>
                <a:lnTo>
                  <a:pt x="1345" y="933279"/>
                </a:lnTo>
                <a:lnTo>
                  <a:pt x="448" y="889365"/>
                </a:lnTo>
                <a:lnTo>
                  <a:pt x="0" y="848946"/>
                </a:lnTo>
                <a:lnTo>
                  <a:pt x="150" y="811871"/>
                </a:lnTo>
                <a:lnTo>
                  <a:pt x="747" y="778137"/>
                </a:lnTo>
                <a:lnTo>
                  <a:pt x="2242" y="747444"/>
                </a:lnTo>
                <a:lnTo>
                  <a:pt x="4632" y="719332"/>
                </a:lnTo>
                <a:lnTo>
                  <a:pt x="8218" y="693653"/>
                </a:lnTo>
                <a:lnTo>
                  <a:pt x="13000" y="670101"/>
                </a:lnTo>
                <a:lnTo>
                  <a:pt x="19275" y="648372"/>
                </a:lnTo>
                <a:lnTo>
                  <a:pt x="27045" y="628315"/>
                </a:lnTo>
                <a:lnTo>
                  <a:pt x="36459" y="609625"/>
                </a:lnTo>
                <a:lnTo>
                  <a:pt x="47814" y="591998"/>
                </a:lnTo>
                <a:lnTo>
                  <a:pt x="61261" y="575132"/>
                </a:lnTo>
                <a:lnTo>
                  <a:pt x="76652" y="558873"/>
                </a:lnTo>
                <a:lnTo>
                  <a:pt x="94582" y="543070"/>
                </a:lnTo>
                <a:lnTo>
                  <a:pt x="114903" y="526964"/>
                </a:lnTo>
                <a:lnTo>
                  <a:pt x="137763" y="510857"/>
                </a:lnTo>
                <a:lnTo>
                  <a:pt x="163612" y="494143"/>
                </a:lnTo>
                <a:lnTo>
                  <a:pt x="192152" y="476669"/>
                </a:lnTo>
                <a:lnTo>
                  <a:pt x="223978" y="458282"/>
                </a:lnTo>
                <a:lnTo>
                  <a:pt x="258942" y="438529"/>
                </a:lnTo>
                <a:lnTo>
                  <a:pt x="297342" y="417104"/>
                </a:lnTo>
                <a:lnTo>
                  <a:pt x="339029" y="393856"/>
                </a:lnTo>
                <a:lnTo>
                  <a:pt x="384752" y="368480"/>
                </a:lnTo>
                <a:lnTo>
                  <a:pt x="434059" y="340977"/>
                </a:lnTo>
                <a:lnTo>
                  <a:pt x="487551" y="310739"/>
                </a:lnTo>
                <a:lnTo>
                  <a:pt x="544928" y="277461"/>
                </a:lnTo>
                <a:lnTo>
                  <a:pt x="602304" y="244033"/>
                </a:lnTo>
                <a:lnTo>
                  <a:pt x="655049" y="212427"/>
                </a:lnTo>
                <a:lnTo>
                  <a:pt x="703460" y="183252"/>
                </a:lnTo>
                <a:lnTo>
                  <a:pt x="747987" y="156054"/>
                </a:lnTo>
                <a:lnTo>
                  <a:pt x="788927" y="131285"/>
                </a:lnTo>
                <a:lnTo>
                  <a:pt x="826431" y="108341"/>
                </a:lnTo>
                <a:lnTo>
                  <a:pt x="860946" y="87828"/>
                </a:lnTo>
                <a:lnTo>
                  <a:pt x="892623" y="69289"/>
                </a:lnTo>
                <a:lnTo>
                  <a:pt x="921909" y="53183"/>
                </a:lnTo>
                <a:lnTo>
                  <a:pt x="949103" y="39052"/>
                </a:lnTo>
                <a:lnTo>
                  <a:pt x="974505" y="27199"/>
                </a:lnTo>
                <a:lnTo>
                  <a:pt x="998410" y="17322"/>
                </a:lnTo>
                <a:lnTo>
                  <a:pt x="1020974" y="9725"/>
                </a:lnTo>
                <a:lnTo>
                  <a:pt x="1042788" y="4407"/>
                </a:lnTo>
                <a:lnTo>
                  <a:pt x="1064005" y="1064"/>
                </a:lnTo>
                <a:close/>
              </a:path>
            </a:pathLst>
          </a:custGeom>
        </p:spPr>
        <p:txBody>
          <a:bodyPr wrap="square" lIns="42904" tIns="21452" rIns="42904" bIns="21452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01549C8-E9D1-4AAB-884A-4A665B4D37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01702" y="1750494"/>
            <a:ext cx="1018551" cy="1143046"/>
          </a:xfrm>
          <a:custGeom>
            <a:avLst/>
            <a:gdLst>
              <a:gd name="connsiteX0" fmla="*/ 1084924 w 2169548"/>
              <a:gd name="connsiteY0" fmla="*/ 0 h 2438498"/>
              <a:gd name="connsiteX1" fmla="*/ 1105543 w 2169548"/>
              <a:gd name="connsiteY1" fmla="*/ 1064 h 2438498"/>
              <a:gd name="connsiteX2" fmla="*/ 1126761 w 2169548"/>
              <a:gd name="connsiteY2" fmla="*/ 4407 h 2438498"/>
              <a:gd name="connsiteX3" fmla="*/ 1148575 w 2169548"/>
              <a:gd name="connsiteY3" fmla="*/ 9725 h 2438498"/>
              <a:gd name="connsiteX4" fmla="*/ 1171137 w 2169548"/>
              <a:gd name="connsiteY4" fmla="*/ 17322 h 2438498"/>
              <a:gd name="connsiteX5" fmla="*/ 1195045 w 2169548"/>
              <a:gd name="connsiteY5" fmla="*/ 27199 h 2438498"/>
              <a:gd name="connsiteX6" fmla="*/ 1220445 w 2169548"/>
              <a:gd name="connsiteY6" fmla="*/ 39052 h 2438498"/>
              <a:gd name="connsiteX7" fmla="*/ 1247640 w 2169548"/>
              <a:gd name="connsiteY7" fmla="*/ 53183 h 2438498"/>
              <a:gd name="connsiteX8" fmla="*/ 1276926 w 2169548"/>
              <a:gd name="connsiteY8" fmla="*/ 69289 h 2438498"/>
              <a:gd name="connsiteX9" fmla="*/ 1308602 w 2169548"/>
              <a:gd name="connsiteY9" fmla="*/ 87828 h 2438498"/>
              <a:gd name="connsiteX10" fmla="*/ 1343118 w 2169548"/>
              <a:gd name="connsiteY10" fmla="*/ 108341 h 2438498"/>
              <a:gd name="connsiteX11" fmla="*/ 1380622 w 2169548"/>
              <a:gd name="connsiteY11" fmla="*/ 131285 h 2438498"/>
              <a:gd name="connsiteX12" fmla="*/ 1421562 w 2169548"/>
              <a:gd name="connsiteY12" fmla="*/ 156054 h 2438498"/>
              <a:gd name="connsiteX13" fmla="*/ 1466089 w 2169548"/>
              <a:gd name="connsiteY13" fmla="*/ 183252 h 2438498"/>
              <a:gd name="connsiteX14" fmla="*/ 1514500 w 2169548"/>
              <a:gd name="connsiteY14" fmla="*/ 212427 h 2438498"/>
              <a:gd name="connsiteX15" fmla="*/ 1567244 w 2169548"/>
              <a:gd name="connsiteY15" fmla="*/ 244033 h 2438498"/>
              <a:gd name="connsiteX16" fmla="*/ 1624621 w 2169548"/>
              <a:gd name="connsiteY16" fmla="*/ 277461 h 2438498"/>
              <a:gd name="connsiteX17" fmla="*/ 1681998 w 2169548"/>
              <a:gd name="connsiteY17" fmla="*/ 310739 h 2438498"/>
              <a:gd name="connsiteX18" fmla="*/ 1735489 w 2169548"/>
              <a:gd name="connsiteY18" fmla="*/ 340977 h 2438498"/>
              <a:gd name="connsiteX19" fmla="*/ 1784797 w 2169548"/>
              <a:gd name="connsiteY19" fmla="*/ 368632 h 2438498"/>
              <a:gd name="connsiteX20" fmla="*/ 1830519 w 2169548"/>
              <a:gd name="connsiteY20" fmla="*/ 394007 h 2438498"/>
              <a:gd name="connsiteX21" fmla="*/ 1872207 w 2169548"/>
              <a:gd name="connsiteY21" fmla="*/ 417104 h 2438498"/>
              <a:gd name="connsiteX22" fmla="*/ 1910607 w 2169548"/>
              <a:gd name="connsiteY22" fmla="*/ 438529 h 2438498"/>
              <a:gd name="connsiteX23" fmla="*/ 1945571 w 2169548"/>
              <a:gd name="connsiteY23" fmla="*/ 458282 h 2438498"/>
              <a:gd name="connsiteX24" fmla="*/ 1977247 w 2169548"/>
              <a:gd name="connsiteY24" fmla="*/ 476669 h 2438498"/>
              <a:gd name="connsiteX25" fmla="*/ 2005936 w 2169548"/>
              <a:gd name="connsiteY25" fmla="*/ 494295 h 2438498"/>
              <a:gd name="connsiteX26" fmla="*/ 2031785 w 2169548"/>
              <a:gd name="connsiteY26" fmla="*/ 510857 h 2438498"/>
              <a:gd name="connsiteX27" fmla="*/ 2054496 w 2169548"/>
              <a:gd name="connsiteY27" fmla="*/ 526964 h 2438498"/>
              <a:gd name="connsiteX28" fmla="*/ 2074967 w 2169548"/>
              <a:gd name="connsiteY28" fmla="*/ 543070 h 2438498"/>
              <a:gd name="connsiteX29" fmla="*/ 2092897 w 2169548"/>
              <a:gd name="connsiteY29" fmla="*/ 558873 h 2438498"/>
              <a:gd name="connsiteX30" fmla="*/ 2108287 w 2169548"/>
              <a:gd name="connsiteY30" fmla="*/ 575132 h 2438498"/>
              <a:gd name="connsiteX31" fmla="*/ 2121735 w 2169548"/>
              <a:gd name="connsiteY31" fmla="*/ 591998 h 2438498"/>
              <a:gd name="connsiteX32" fmla="*/ 2133090 w 2169548"/>
              <a:gd name="connsiteY32" fmla="*/ 609625 h 2438498"/>
              <a:gd name="connsiteX33" fmla="*/ 2142503 w 2169548"/>
              <a:gd name="connsiteY33" fmla="*/ 628315 h 2438498"/>
              <a:gd name="connsiteX34" fmla="*/ 2150273 w 2169548"/>
              <a:gd name="connsiteY34" fmla="*/ 648372 h 2438498"/>
              <a:gd name="connsiteX35" fmla="*/ 2156549 w 2169548"/>
              <a:gd name="connsiteY35" fmla="*/ 670101 h 2438498"/>
              <a:gd name="connsiteX36" fmla="*/ 2161181 w 2169548"/>
              <a:gd name="connsiteY36" fmla="*/ 693653 h 2438498"/>
              <a:gd name="connsiteX37" fmla="*/ 2164916 w 2169548"/>
              <a:gd name="connsiteY37" fmla="*/ 719332 h 2438498"/>
              <a:gd name="connsiteX38" fmla="*/ 2167307 w 2169548"/>
              <a:gd name="connsiteY38" fmla="*/ 747444 h 2438498"/>
              <a:gd name="connsiteX39" fmla="*/ 2168801 w 2169548"/>
              <a:gd name="connsiteY39" fmla="*/ 778137 h 2438498"/>
              <a:gd name="connsiteX40" fmla="*/ 2169399 w 2169548"/>
              <a:gd name="connsiteY40" fmla="*/ 811871 h 2438498"/>
              <a:gd name="connsiteX41" fmla="*/ 2169548 w 2169548"/>
              <a:gd name="connsiteY41" fmla="*/ 848946 h 2438498"/>
              <a:gd name="connsiteX42" fmla="*/ 2169100 w 2169548"/>
              <a:gd name="connsiteY42" fmla="*/ 889365 h 2438498"/>
              <a:gd name="connsiteX43" fmla="*/ 2168203 w 2169548"/>
              <a:gd name="connsiteY43" fmla="*/ 933279 h 2438498"/>
              <a:gd name="connsiteX44" fmla="*/ 2167307 w 2169548"/>
              <a:gd name="connsiteY44" fmla="*/ 981447 h 2438498"/>
              <a:gd name="connsiteX45" fmla="*/ 2166261 w 2169548"/>
              <a:gd name="connsiteY45" fmla="*/ 1033870 h 2438498"/>
              <a:gd name="connsiteX46" fmla="*/ 2165364 w 2169548"/>
              <a:gd name="connsiteY46" fmla="*/ 1090700 h 2438498"/>
              <a:gd name="connsiteX47" fmla="*/ 2164617 w 2169548"/>
              <a:gd name="connsiteY47" fmla="*/ 1152543 h 2438498"/>
              <a:gd name="connsiteX48" fmla="*/ 2164319 w 2169548"/>
              <a:gd name="connsiteY48" fmla="*/ 1219250 h 2438498"/>
              <a:gd name="connsiteX49" fmla="*/ 2164617 w 2169548"/>
              <a:gd name="connsiteY49" fmla="*/ 1285956 h 2438498"/>
              <a:gd name="connsiteX50" fmla="*/ 2165364 w 2169548"/>
              <a:gd name="connsiteY50" fmla="*/ 1347800 h 2438498"/>
              <a:gd name="connsiteX51" fmla="*/ 2166261 w 2169548"/>
              <a:gd name="connsiteY51" fmla="*/ 1404629 h 2438498"/>
              <a:gd name="connsiteX52" fmla="*/ 2167307 w 2169548"/>
              <a:gd name="connsiteY52" fmla="*/ 1457052 h 2438498"/>
              <a:gd name="connsiteX53" fmla="*/ 2168203 w 2169548"/>
              <a:gd name="connsiteY53" fmla="*/ 1505220 h 2438498"/>
              <a:gd name="connsiteX54" fmla="*/ 2169100 w 2169548"/>
              <a:gd name="connsiteY54" fmla="*/ 1549134 h 2438498"/>
              <a:gd name="connsiteX55" fmla="*/ 2169548 w 2169548"/>
              <a:gd name="connsiteY55" fmla="*/ 1589552 h 2438498"/>
              <a:gd name="connsiteX56" fmla="*/ 2169399 w 2169548"/>
              <a:gd name="connsiteY56" fmla="*/ 1626628 h 2438498"/>
              <a:gd name="connsiteX57" fmla="*/ 2168801 w 2169548"/>
              <a:gd name="connsiteY57" fmla="*/ 1660361 h 2438498"/>
              <a:gd name="connsiteX58" fmla="*/ 2167307 w 2169548"/>
              <a:gd name="connsiteY58" fmla="*/ 1691054 h 2438498"/>
              <a:gd name="connsiteX59" fmla="*/ 2164916 w 2169548"/>
              <a:gd name="connsiteY59" fmla="*/ 1719166 h 2438498"/>
              <a:gd name="connsiteX60" fmla="*/ 2161330 w 2169548"/>
              <a:gd name="connsiteY60" fmla="*/ 1744845 h 2438498"/>
              <a:gd name="connsiteX61" fmla="*/ 2156549 w 2169548"/>
              <a:gd name="connsiteY61" fmla="*/ 1768398 h 2438498"/>
              <a:gd name="connsiteX62" fmla="*/ 2150273 w 2169548"/>
              <a:gd name="connsiteY62" fmla="*/ 1790127 h 2438498"/>
              <a:gd name="connsiteX63" fmla="*/ 2142503 w 2169548"/>
              <a:gd name="connsiteY63" fmla="*/ 1810183 h 2438498"/>
              <a:gd name="connsiteX64" fmla="*/ 2133090 w 2169548"/>
              <a:gd name="connsiteY64" fmla="*/ 1828874 h 2438498"/>
              <a:gd name="connsiteX65" fmla="*/ 2121735 w 2169548"/>
              <a:gd name="connsiteY65" fmla="*/ 1846500 h 2438498"/>
              <a:gd name="connsiteX66" fmla="*/ 2108287 w 2169548"/>
              <a:gd name="connsiteY66" fmla="*/ 1863366 h 2438498"/>
              <a:gd name="connsiteX67" fmla="*/ 2092897 w 2169548"/>
              <a:gd name="connsiteY67" fmla="*/ 1879625 h 2438498"/>
              <a:gd name="connsiteX68" fmla="*/ 2074967 w 2169548"/>
              <a:gd name="connsiteY68" fmla="*/ 1895429 h 2438498"/>
              <a:gd name="connsiteX69" fmla="*/ 2054646 w 2169548"/>
              <a:gd name="connsiteY69" fmla="*/ 1911535 h 2438498"/>
              <a:gd name="connsiteX70" fmla="*/ 2031785 w 2169548"/>
              <a:gd name="connsiteY70" fmla="*/ 1927641 h 2438498"/>
              <a:gd name="connsiteX71" fmla="*/ 2005936 w 2169548"/>
              <a:gd name="connsiteY71" fmla="*/ 1944356 h 2438498"/>
              <a:gd name="connsiteX72" fmla="*/ 1977397 w 2169548"/>
              <a:gd name="connsiteY72" fmla="*/ 1961830 h 2438498"/>
              <a:gd name="connsiteX73" fmla="*/ 1945571 w 2169548"/>
              <a:gd name="connsiteY73" fmla="*/ 1980217 h 2438498"/>
              <a:gd name="connsiteX74" fmla="*/ 1910607 w 2169548"/>
              <a:gd name="connsiteY74" fmla="*/ 1999970 h 2438498"/>
              <a:gd name="connsiteX75" fmla="*/ 1872207 w 2169548"/>
              <a:gd name="connsiteY75" fmla="*/ 2021395 h 2438498"/>
              <a:gd name="connsiteX76" fmla="*/ 1830519 w 2169548"/>
              <a:gd name="connsiteY76" fmla="*/ 2044643 h 2438498"/>
              <a:gd name="connsiteX77" fmla="*/ 1784797 w 2169548"/>
              <a:gd name="connsiteY77" fmla="*/ 2070019 h 2438498"/>
              <a:gd name="connsiteX78" fmla="*/ 1735489 w 2169548"/>
              <a:gd name="connsiteY78" fmla="*/ 2097522 h 2438498"/>
              <a:gd name="connsiteX79" fmla="*/ 1681998 w 2169548"/>
              <a:gd name="connsiteY79" fmla="*/ 2127760 h 2438498"/>
              <a:gd name="connsiteX80" fmla="*/ 1624621 w 2169548"/>
              <a:gd name="connsiteY80" fmla="*/ 2161038 h 2438498"/>
              <a:gd name="connsiteX81" fmla="*/ 1567244 w 2169548"/>
              <a:gd name="connsiteY81" fmla="*/ 2194466 h 2438498"/>
              <a:gd name="connsiteX82" fmla="*/ 1514500 w 2169548"/>
              <a:gd name="connsiteY82" fmla="*/ 2226072 h 2438498"/>
              <a:gd name="connsiteX83" fmla="*/ 1466089 w 2169548"/>
              <a:gd name="connsiteY83" fmla="*/ 2255246 h 2438498"/>
              <a:gd name="connsiteX84" fmla="*/ 1421562 w 2169548"/>
              <a:gd name="connsiteY84" fmla="*/ 2282445 h 2438498"/>
              <a:gd name="connsiteX85" fmla="*/ 1380622 w 2169548"/>
              <a:gd name="connsiteY85" fmla="*/ 2307213 h 2438498"/>
              <a:gd name="connsiteX86" fmla="*/ 1343118 w 2169548"/>
              <a:gd name="connsiteY86" fmla="*/ 2330158 h 2438498"/>
              <a:gd name="connsiteX87" fmla="*/ 1308602 w 2169548"/>
              <a:gd name="connsiteY87" fmla="*/ 2350672 h 2438498"/>
              <a:gd name="connsiteX88" fmla="*/ 1276926 w 2169548"/>
              <a:gd name="connsiteY88" fmla="*/ 2369209 h 2438498"/>
              <a:gd name="connsiteX89" fmla="*/ 1247640 w 2169548"/>
              <a:gd name="connsiteY89" fmla="*/ 2385315 h 2438498"/>
              <a:gd name="connsiteX90" fmla="*/ 1220445 w 2169548"/>
              <a:gd name="connsiteY90" fmla="*/ 2399447 h 2438498"/>
              <a:gd name="connsiteX91" fmla="*/ 1195045 w 2169548"/>
              <a:gd name="connsiteY91" fmla="*/ 2411299 h 2438498"/>
              <a:gd name="connsiteX92" fmla="*/ 1171137 w 2169548"/>
              <a:gd name="connsiteY92" fmla="*/ 2421176 h 2438498"/>
              <a:gd name="connsiteX93" fmla="*/ 1148575 w 2169548"/>
              <a:gd name="connsiteY93" fmla="*/ 2428774 h 2438498"/>
              <a:gd name="connsiteX94" fmla="*/ 1126761 w 2169548"/>
              <a:gd name="connsiteY94" fmla="*/ 2434092 h 2438498"/>
              <a:gd name="connsiteX95" fmla="*/ 1105543 w 2169548"/>
              <a:gd name="connsiteY95" fmla="*/ 2437435 h 2438498"/>
              <a:gd name="connsiteX96" fmla="*/ 1084924 w 2169548"/>
              <a:gd name="connsiteY96" fmla="*/ 2438498 h 2438498"/>
              <a:gd name="connsiteX97" fmla="*/ 1064005 w 2169548"/>
              <a:gd name="connsiteY97" fmla="*/ 2437435 h 2438498"/>
              <a:gd name="connsiteX98" fmla="*/ 1042788 w 2169548"/>
              <a:gd name="connsiteY98" fmla="*/ 2434092 h 2438498"/>
              <a:gd name="connsiteX99" fmla="*/ 1020974 w 2169548"/>
              <a:gd name="connsiteY99" fmla="*/ 2428774 h 2438498"/>
              <a:gd name="connsiteX100" fmla="*/ 998410 w 2169548"/>
              <a:gd name="connsiteY100" fmla="*/ 2421176 h 2438498"/>
              <a:gd name="connsiteX101" fmla="*/ 974505 w 2169548"/>
              <a:gd name="connsiteY101" fmla="*/ 2411299 h 2438498"/>
              <a:gd name="connsiteX102" fmla="*/ 949103 w 2169548"/>
              <a:gd name="connsiteY102" fmla="*/ 2399447 h 2438498"/>
              <a:gd name="connsiteX103" fmla="*/ 921909 w 2169548"/>
              <a:gd name="connsiteY103" fmla="*/ 2385315 h 2438498"/>
              <a:gd name="connsiteX104" fmla="*/ 892623 w 2169548"/>
              <a:gd name="connsiteY104" fmla="*/ 2369209 h 2438498"/>
              <a:gd name="connsiteX105" fmla="*/ 860946 w 2169548"/>
              <a:gd name="connsiteY105" fmla="*/ 2350672 h 2438498"/>
              <a:gd name="connsiteX106" fmla="*/ 826431 w 2169548"/>
              <a:gd name="connsiteY106" fmla="*/ 2330158 h 2438498"/>
              <a:gd name="connsiteX107" fmla="*/ 788927 w 2169548"/>
              <a:gd name="connsiteY107" fmla="*/ 2307213 h 2438498"/>
              <a:gd name="connsiteX108" fmla="*/ 747987 w 2169548"/>
              <a:gd name="connsiteY108" fmla="*/ 2282445 h 2438498"/>
              <a:gd name="connsiteX109" fmla="*/ 703460 w 2169548"/>
              <a:gd name="connsiteY109" fmla="*/ 2255246 h 2438498"/>
              <a:gd name="connsiteX110" fmla="*/ 655049 w 2169548"/>
              <a:gd name="connsiteY110" fmla="*/ 2226072 h 2438498"/>
              <a:gd name="connsiteX111" fmla="*/ 602304 w 2169548"/>
              <a:gd name="connsiteY111" fmla="*/ 2194466 h 2438498"/>
              <a:gd name="connsiteX112" fmla="*/ 544928 w 2169548"/>
              <a:gd name="connsiteY112" fmla="*/ 2161038 h 2438498"/>
              <a:gd name="connsiteX113" fmla="*/ 487551 w 2169548"/>
              <a:gd name="connsiteY113" fmla="*/ 2127760 h 2438498"/>
              <a:gd name="connsiteX114" fmla="*/ 434059 w 2169548"/>
              <a:gd name="connsiteY114" fmla="*/ 2097522 h 2438498"/>
              <a:gd name="connsiteX115" fmla="*/ 384752 w 2169548"/>
              <a:gd name="connsiteY115" fmla="*/ 2069867 h 2438498"/>
              <a:gd name="connsiteX116" fmla="*/ 339029 w 2169548"/>
              <a:gd name="connsiteY116" fmla="*/ 2044491 h 2438498"/>
              <a:gd name="connsiteX117" fmla="*/ 297342 w 2169548"/>
              <a:gd name="connsiteY117" fmla="*/ 2021395 h 2438498"/>
              <a:gd name="connsiteX118" fmla="*/ 258942 w 2169548"/>
              <a:gd name="connsiteY118" fmla="*/ 1999970 h 2438498"/>
              <a:gd name="connsiteX119" fmla="*/ 223978 w 2169548"/>
              <a:gd name="connsiteY119" fmla="*/ 1980217 h 2438498"/>
              <a:gd name="connsiteX120" fmla="*/ 192301 w 2169548"/>
              <a:gd name="connsiteY120" fmla="*/ 1961830 h 2438498"/>
              <a:gd name="connsiteX121" fmla="*/ 163612 w 2169548"/>
              <a:gd name="connsiteY121" fmla="*/ 1944204 h 2438498"/>
              <a:gd name="connsiteX122" fmla="*/ 137763 w 2169548"/>
              <a:gd name="connsiteY122" fmla="*/ 1927641 h 2438498"/>
              <a:gd name="connsiteX123" fmla="*/ 115052 w 2169548"/>
              <a:gd name="connsiteY123" fmla="*/ 1911535 h 2438498"/>
              <a:gd name="connsiteX124" fmla="*/ 94582 w 2169548"/>
              <a:gd name="connsiteY124" fmla="*/ 1895429 h 2438498"/>
              <a:gd name="connsiteX125" fmla="*/ 76652 w 2169548"/>
              <a:gd name="connsiteY125" fmla="*/ 1879625 h 2438498"/>
              <a:gd name="connsiteX126" fmla="*/ 61261 w 2169548"/>
              <a:gd name="connsiteY126" fmla="*/ 1863366 h 2438498"/>
              <a:gd name="connsiteX127" fmla="*/ 47814 w 2169548"/>
              <a:gd name="connsiteY127" fmla="*/ 1846500 h 2438498"/>
              <a:gd name="connsiteX128" fmla="*/ 36459 w 2169548"/>
              <a:gd name="connsiteY128" fmla="*/ 1828874 h 2438498"/>
              <a:gd name="connsiteX129" fmla="*/ 27045 w 2169548"/>
              <a:gd name="connsiteY129" fmla="*/ 1810183 h 2438498"/>
              <a:gd name="connsiteX130" fmla="*/ 19275 w 2169548"/>
              <a:gd name="connsiteY130" fmla="*/ 1790127 h 2438498"/>
              <a:gd name="connsiteX131" fmla="*/ 13000 w 2169548"/>
              <a:gd name="connsiteY131" fmla="*/ 1768398 h 2438498"/>
              <a:gd name="connsiteX132" fmla="*/ 8368 w 2169548"/>
              <a:gd name="connsiteY132" fmla="*/ 1744845 h 2438498"/>
              <a:gd name="connsiteX133" fmla="*/ 4632 w 2169548"/>
              <a:gd name="connsiteY133" fmla="*/ 1719166 h 2438498"/>
              <a:gd name="connsiteX134" fmla="*/ 2242 w 2169548"/>
              <a:gd name="connsiteY134" fmla="*/ 1691054 h 2438498"/>
              <a:gd name="connsiteX135" fmla="*/ 747 w 2169548"/>
              <a:gd name="connsiteY135" fmla="*/ 1660361 h 2438498"/>
              <a:gd name="connsiteX136" fmla="*/ 150 w 2169548"/>
              <a:gd name="connsiteY136" fmla="*/ 1626628 h 2438498"/>
              <a:gd name="connsiteX137" fmla="*/ 0 w 2169548"/>
              <a:gd name="connsiteY137" fmla="*/ 1589552 h 2438498"/>
              <a:gd name="connsiteX138" fmla="*/ 448 w 2169548"/>
              <a:gd name="connsiteY138" fmla="*/ 1549134 h 2438498"/>
              <a:gd name="connsiteX139" fmla="*/ 1345 w 2169548"/>
              <a:gd name="connsiteY139" fmla="*/ 1505220 h 2438498"/>
              <a:gd name="connsiteX140" fmla="*/ 2242 w 2169548"/>
              <a:gd name="connsiteY140" fmla="*/ 1457052 h 2438498"/>
              <a:gd name="connsiteX141" fmla="*/ 3287 w 2169548"/>
              <a:gd name="connsiteY141" fmla="*/ 1404629 h 2438498"/>
              <a:gd name="connsiteX142" fmla="*/ 4184 w 2169548"/>
              <a:gd name="connsiteY142" fmla="*/ 1347800 h 2438498"/>
              <a:gd name="connsiteX143" fmla="*/ 4931 w 2169548"/>
              <a:gd name="connsiteY143" fmla="*/ 1285956 h 2438498"/>
              <a:gd name="connsiteX144" fmla="*/ 5230 w 2169548"/>
              <a:gd name="connsiteY144" fmla="*/ 1219250 h 2438498"/>
              <a:gd name="connsiteX145" fmla="*/ 4931 w 2169548"/>
              <a:gd name="connsiteY145" fmla="*/ 1152543 h 2438498"/>
              <a:gd name="connsiteX146" fmla="*/ 4184 w 2169548"/>
              <a:gd name="connsiteY146" fmla="*/ 1090700 h 2438498"/>
              <a:gd name="connsiteX147" fmla="*/ 3287 w 2169548"/>
              <a:gd name="connsiteY147" fmla="*/ 1033870 h 2438498"/>
              <a:gd name="connsiteX148" fmla="*/ 2242 w 2169548"/>
              <a:gd name="connsiteY148" fmla="*/ 981447 h 2438498"/>
              <a:gd name="connsiteX149" fmla="*/ 1345 w 2169548"/>
              <a:gd name="connsiteY149" fmla="*/ 933279 h 2438498"/>
              <a:gd name="connsiteX150" fmla="*/ 448 w 2169548"/>
              <a:gd name="connsiteY150" fmla="*/ 889365 h 2438498"/>
              <a:gd name="connsiteX151" fmla="*/ 0 w 2169548"/>
              <a:gd name="connsiteY151" fmla="*/ 848946 h 2438498"/>
              <a:gd name="connsiteX152" fmla="*/ 150 w 2169548"/>
              <a:gd name="connsiteY152" fmla="*/ 811871 h 2438498"/>
              <a:gd name="connsiteX153" fmla="*/ 747 w 2169548"/>
              <a:gd name="connsiteY153" fmla="*/ 778137 h 2438498"/>
              <a:gd name="connsiteX154" fmla="*/ 2242 w 2169548"/>
              <a:gd name="connsiteY154" fmla="*/ 747444 h 2438498"/>
              <a:gd name="connsiteX155" fmla="*/ 4632 w 2169548"/>
              <a:gd name="connsiteY155" fmla="*/ 719332 h 2438498"/>
              <a:gd name="connsiteX156" fmla="*/ 8218 w 2169548"/>
              <a:gd name="connsiteY156" fmla="*/ 693653 h 2438498"/>
              <a:gd name="connsiteX157" fmla="*/ 13000 w 2169548"/>
              <a:gd name="connsiteY157" fmla="*/ 670101 h 2438498"/>
              <a:gd name="connsiteX158" fmla="*/ 19275 w 2169548"/>
              <a:gd name="connsiteY158" fmla="*/ 648372 h 2438498"/>
              <a:gd name="connsiteX159" fmla="*/ 27045 w 2169548"/>
              <a:gd name="connsiteY159" fmla="*/ 628315 h 2438498"/>
              <a:gd name="connsiteX160" fmla="*/ 36459 w 2169548"/>
              <a:gd name="connsiteY160" fmla="*/ 609625 h 2438498"/>
              <a:gd name="connsiteX161" fmla="*/ 47814 w 2169548"/>
              <a:gd name="connsiteY161" fmla="*/ 591998 h 2438498"/>
              <a:gd name="connsiteX162" fmla="*/ 61261 w 2169548"/>
              <a:gd name="connsiteY162" fmla="*/ 575132 h 2438498"/>
              <a:gd name="connsiteX163" fmla="*/ 76652 w 2169548"/>
              <a:gd name="connsiteY163" fmla="*/ 558873 h 2438498"/>
              <a:gd name="connsiteX164" fmla="*/ 94582 w 2169548"/>
              <a:gd name="connsiteY164" fmla="*/ 543070 h 2438498"/>
              <a:gd name="connsiteX165" fmla="*/ 114903 w 2169548"/>
              <a:gd name="connsiteY165" fmla="*/ 526964 h 2438498"/>
              <a:gd name="connsiteX166" fmla="*/ 137763 w 2169548"/>
              <a:gd name="connsiteY166" fmla="*/ 510857 h 2438498"/>
              <a:gd name="connsiteX167" fmla="*/ 163612 w 2169548"/>
              <a:gd name="connsiteY167" fmla="*/ 494143 h 2438498"/>
              <a:gd name="connsiteX168" fmla="*/ 192152 w 2169548"/>
              <a:gd name="connsiteY168" fmla="*/ 476669 h 2438498"/>
              <a:gd name="connsiteX169" fmla="*/ 223978 w 2169548"/>
              <a:gd name="connsiteY169" fmla="*/ 458282 h 2438498"/>
              <a:gd name="connsiteX170" fmla="*/ 258942 w 2169548"/>
              <a:gd name="connsiteY170" fmla="*/ 438529 h 2438498"/>
              <a:gd name="connsiteX171" fmla="*/ 297342 w 2169548"/>
              <a:gd name="connsiteY171" fmla="*/ 417104 h 2438498"/>
              <a:gd name="connsiteX172" fmla="*/ 339029 w 2169548"/>
              <a:gd name="connsiteY172" fmla="*/ 393856 h 2438498"/>
              <a:gd name="connsiteX173" fmla="*/ 384752 w 2169548"/>
              <a:gd name="connsiteY173" fmla="*/ 368480 h 2438498"/>
              <a:gd name="connsiteX174" fmla="*/ 434059 w 2169548"/>
              <a:gd name="connsiteY174" fmla="*/ 340977 h 2438498"/>
              <a:gd name="connsiteX175" fmla="*/ 487551 w 2169548"/>
              <a:gd name="connsiteY175" fmla="*/ 310739 h 2438498"/>
              <a:gd name="connsiteX176" fmla="*/ 544928 w 2169548"/>
              <a:gd name="connsiteY176" fmla="*/ 277461 h 2438498"/>
              <a:gd name="connsiteX177" fmla="*/ 602304 w 2169548"/>
              <a:gd name="connsiteY177" fmla="*/ 244033 h 2438498"/>
              <a:gd name="connsiteX178" fmla="*/ 655049 w 2169548"/>
              <a:gd name="connsiteY178" fmla="*/ 212427 h 2438498"/>
              <a:gd name="connsiteX179" fmla="*/ 703460 w 2169548"/>
              <a:gd name="connsiteY179" fmla="*/ 183252 h 2438498"/>
              <a:gd name="connsiteX180" fmla="*/ 747987 w 2169548"/>
              <a:gd name="connsiteY180" fmla="*/ 156054 h 2438498"/>
              <a:gd name="connsiteX181" fmla="*/ 788927 w 2169548"/>
              <a:gd name="connsiteY181" fmla="*/ 131285 h 2438498"/>
              <a:gd name="connsiteX182" fmla="*/ 826431 w 2169548"/>
              <a:gd name="connsiteY182" fmla="*/ 108341 h 2438498"/>
              <a:gd name="connsiteX183" fmla="*/ 860946 w 2169548"/>
              <a:gd name="connsiteY183" fmla="*/ 87828 h 2438498"/>
              <a:gd name="connsiteX184" fmla="*/ 892623 w 2169548"/>
              <a:gd name="connsiteY184" fmla="*/ 69289 h 2438498"/>
              <a:gd name="connsiteX185" fmla="*/ 921909 w 2169548"/>
              <a:gd name="connsiteY185" fmla="*/ 53183 h 2438498"/>
              <a:gd name="connsiteX186" fmla="*/ 949103 w 2169548"/>
              <a:gd name="connsiteY186" fmla="*/ 39052 h 2438498"/>
              <a:gd name="connsiteX187" fmla="*/ 974505 w 2169548"/>
              <a:gd name="connsiteY187" fmla="*/ 27199 h 2438498"/>
              <a:gd name="connsiteX188" fmla="*/ 998410 w 2169548"/>
              <a:gd name="connsiteY188" fmla="*/ 17322 h 2438498"/>
              <a:gd name="connsiteX189" fmla="*/ 1020974 w 2169548"/>
              <a:gd name="connsiteY189" fmla="*/ 9725 h 2438498"/>
              <a:gd name="connsiteX190" fmla="*/ 1042788 w 2169548"/>
              <a:gd name="connsiteY190" fmla="*/ 4407 h 2438498"/>
              <a:gd name="connsiteX191" fmla="*/ 1064005 w 2169548"/>
              <a:gd name="connsiteY191" fmla="*/ 1064 h 24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169548" h="2438498">
                <a:moveTo>
                  <a:pt x="1084924" y="0"/>
                </a:moveTo>
                <a:lnTo>
                  <a:pt x="1105543" y="1064"/>
                </a:lnTo>
                <a:lnTo>
                  <a:pt x="1126761" y="4407"/>
                </a:lnTo>
                <a:lnTo>
                  <a:pt x="1148575" y="9725"/>
                </a:lnTo>
                <a:lnTo>
                  <a:pt x="1171137" y="17322"/>
                </a:lnTo>
                <a:lnTo>
                  <a:pt x="1195045" y="27199"/>
                </a:lnTo>
                <a:lnTo>
                  <a:pt x="1220445" y="39052"/>
                </a:lnTo>
                <a:lnTo>
                  <a:pt x="1247640" y="53183"/>
                </a:lnTo>
                <a:lnTo>
                  <a:pt x="1276926" y="69289"/>
                </a:lnTo>
                <a:lnTo>
                  <a:pt x="1308602" y="87828"/>
                </a:lnTo>
                <a:lnTo>
                  <a:pt x="1343118" y="108341"/>
                </a:lnTo>
                <a:lnTo>
                  <a:pt x="1380622" y="131285"/>
                </a:lnTo>
                <a:lnTo>
                  <a:pt x="1421562" y="156054"/>
                </a:lnTo>
                <a:lnTo>
                  <a:pt x="1466089" y="183252"/>
                </a:lnTo>
                <a:lnTo>
                  <a:pt x="1514500" y="212427"/>
                </a:lnTo>
                <a:lnTo>
                  <a:pt x="1567244" y="244033"/>
                </a:lnTo>
                <a:lnTo>
                  <a:pt x="1624621" y="277461"/>
                </a:lnTo>
                <a:lnTo>
                  <a:pt x="1681998" y="310739"/>
                </a:lnTo>
                <a:lnTo>
                  <a:pt x="1735489" y="340977"/>
                </a:lnTo>
                <a:lnTo>
                  <a:pt x="1784797" y="368632"/>
                </a:lnTo>
                <a:lnTo>
                  <a:pt x="1830519" y="394007"/>
                </a:lnTo>
                <a:lnTo>
                  <a:pt x="1872207" y="417104"/>
                </a:lnTo>
                <a:lnTo>
                  <a:pt x="1910607" y="438529"/>
                </a:lnTo>
                <a:lnTo>
                  <a:pt x="1945571" y="458282"/>
                </a:lnTo>
                <a:lnTo>
                  <a:pt x="1977247" y="476669"/>
                </a:lnTo>
                <a:lnTo>
                  <a:pt x="2005936" y="494295"/>
                </a:lnTo>
                <a:lnTo>
                  <a:pt x="2031785" y="510857"/>
                </a:lnTo>
                <a:lnTo>
                  <a:pt x="2054496" y="526964"/>
                </a:lnTo>
                <a:lnTo>
                  <a:pt x="2074967" y="543070"/>
                </a:lnTo>
                <a:lnTo>
                  <a:pt x="2092897" y="558873"/>
                </a:lnTo>
                <a:lnTo>
                  <a:pt x="2108287" y="575132"/>
                </a:lnTo>
                <a:lnTo>
                  <a:pt x="2121735" y="591998"/>
                </a:lnTo>
                <a:lnTo>
                  <a:pt x="2133090" y="609625"/>
                </a:lnTo>
                <a:lnTo>
                  <a:pt x="2142503" y="628315"/>
                </a:lnTo>
                <a:lnTo>
                  <a:pt x="2150273" y="648372"/>
                </a:lnTo>
                <a:lnTo>
                  <a:pt x="2156549" y="670101"/>
                </a:lnTo>
                <a:lnTo>
                  <a:pt x="2161181" y="693653"/>
                </a:lnTo>
                <a:lnTo>
                  <a:pt x="2164916" y="719332"/>
                </a:lnTo>
                <a:lnTo>
                  <a:pt x="2167307" y="747444"/>
                </a:lnTo>
                <a:lnTo>
                  <a:pt x="2168801" y="778137"/>
                </a:lnTo>
                <a:lnTo>
                  <a:pt x="2169399" y="811871"/>
                </a:lnTo>
                <a:lnTo>
                  <a:pt x="2169548" y="848946"/>
                </a:lnTo>
                <a:lnTo>
                  <a:pt x="2169100" y="889365"/>
                </a:lnTo>
                <a:lnTo>
                  <a:pt x="2168203" y="933279"/>
                </a:lnTo>
                <a:lnTo>
                  <a:pt x="2167307" y="981447"/>
                </a:lnTo>
                <a:lnTo>
                  <a:pt x="2166261" y="1033870"/>
                </a:lnTo>
                <a:lnTo>
                  <a:pt x="2165364" y="1090700"/>
                </a:lnTo>
                <a:lnTo>
                  <a:pt x="2164617" y="1152543"/>
                </a:lnTo>
                <a:lnTo>
                  <a:pt x="2164319" y="1219250"/>
                </a:lnTo>
                <a:lnTo>
                  <a:pt x="2164617" y="1285956"/>
                </a:lnTo>
                <a:lnTo>
                  <a:pt x="2165364" y="1347800"/>
                </a:lnTo>
                <a:lnTo>
                  <a:pt x="2166261" y="1404629"/>
                </a:lnTo>
                <a:lnTo>
                  <a:pt x="2167307" y="1457052"/>
                </a:lnTo>
                <a:lnTo>
                  <a:pt x="2168203" y="1505220"/>
                </a:lnTo>
                <a:lnTo>
                  <a:pt x="2169100" y="1549134"/>
                </a:lnTo>
                <a:lnTo>
                  <a:pt x="2169548" y="1589552"/>
                </a:lnTo>
                <a:lnTo>
                  <a:pt x="2169399" y="1626628"/>
                </a:lnTo>
                <a:lnTo>
                  <a:pt x="2168801" y="1660361"/>
                </a:lnTo>
                <a:lnTo>
                  <a:pt x="2167307" y="1691054"/>
                </a:lnTo>
                <a:lnTo>
                  <a:pt x="2164916" y="1719166"/>
                </a:lnTo>
                <a:lnTo>
                  <a:pt x="2161330" y="1744845"/>
                </a:lnTo>
                <a:lnTo>
                  <a:pt x="2156549" y="1768398"/>
                </a:lnTo>
                <a:lnTo>
                  <a:pt x="2150273" y="1790127"/>
                </a:lnTo>
                <a:lnTo>
                  <a:pt x="2142503" y="1810183"/>
                </a:lnTo>
                <a:lnTo>
                  <a:pt x="2133090" y="1828874"/>
                </a:lnTo>
                <a:lnTo>
                  <a:pt x="2121735" y="1846500"/>
                </a:lnTo>
                <a:lnTo>
                  <a:pt x="2108287" y="1863366"/>
                </a:lnTo>
                <a:lnTo>
                  <a:pt x="2092897" y="1879625"/>
                </a:lnTo>
                <a:lnTo>
                  <a:pt x="2074967" y="1895429"/>
                </a:lnTo>
                <a:lnTo>
                  <a:pt x="2054646" y="1911535"/>
                </a:lnTo>
                <a:lnTo>
                  <a:pt x="2031785" y="1927641"/>
                </a:lnTo>
                <a:lnTo>
                  <a:pt x="2005936" y="1944356"/>
                </a:lnTo>
                <a:lnTo>
                  <a:pt x="1977397" y="1961830"/>
                </a:lnTo>
                <a:lnTo>
                  <a:pt x="1945571" y="1980217"/>
                </a:lnTo>
                <a:lnTo>
                  <a:pt x="1910607" y="1999970"/>
                </a:lnTo>
                <a:lnTo>
                  <a:pt x="1872207" y="2021395"/>
                </a:lnTo>
                <a:lnTo>
                  <a:pt x="1830519" y="2044643"/>
                </a:lnTo>
                <a:lnTo>
                  <a:pt x="1784797" y="2070019"/>
                </a:lnTo>
                <a:lnTo>
                  <a:pt x="1735489" y="2097522"/>
                </a:lnTo>
                <a:lnTo>
                  <a:pt x="1681998" y="2127760"/>
                </a:lnTo>
                <a:lnTo>
                  <a:pt x="1624621" y="2161038"/>
                </a:lnTo>
                <a:lnTo>
                  <a:pt x="1567244" y="2194466"/>
                </a:lnTo>
                <a:lnTo>
                  <a:pt x="1514500" y="2226072"/>
                </a:lnTo>
                <a:lnTo>
                  <a:pt x="1466089" y="2255246"/>
                </a:lnTo>
                <a:lnTo>
                  <a:pt x="1421562" y="2282445"/>
                </a:lnTo>
                <a:lnTo>
                  <a:pt x="1380622" y="2307213"/>
                </a:lnTo>
                <a:lnTo>
                  <a:pt x="1343118" y="2330158"/>
                </a:lnTo>
                <a:lnTo>
                  <a:pt x="1308602" y="2350672"/>
                </a:lnTo>
                <a:lnTo>
                  <a:pt x="1276926" y="2369209"/>
                </a:lnTo>
                <a:lnTo>
                  <a:pt x="1247640" y="2385315"/>
                </a:lnTo>
                <a:lnTo>
                  <a:pt x="1220445" y="2399447"/>
                </a:lnTo>
                <a:lnTo>
                  <a:pt x="1195045" y="2411299"/>
                </a:lnTo>
                <a:lnTo>
                  <a:pt x="1171137" y="2421176"/>
                </a:lnTo>
                <a:lnTo>
                  <a:pt x="1148575" y="2428774"/>
                </a:lnTo>
                <a:lnTo>
                  <a:pt x="1126761" y="2434092"/>
                </a:lnTo>
                <a:lnTo>
                  <a:pt x="1105543" y="2437435"/>
                </a:lnTo>
                <a:lnTo>
                  <a:pt x="1084924" y="2438498"/>
                </a:lnTo>
                <a:lnTo>
                  <a:pt x="1064005" y="2437435"/>
                </a:lnTo>
                <a:lnTo>
                  <a:pt x="1042788" y="2434092"/>
                </a:lnTo>
                <a:lnTo>
                  <a:pt x="1020974" y="2428774"/>
                </a:lnTo>
                <a:lnTo>
                  <a:pt x="998410" y="2421176"/>
                </a:lnTo>
                <a:lnTo>
                  <a:pt x="974505" y="2411299"/>
                </a:lnTo>
                <a:lnTo>
                  <a:pt x="949103" y="2399447"/>
                </a:lnTo>
                <a:lnTo>
                  <a:pt x="921909" y="2385315"/>
                </a:lnTo>
                <a:lnTo>
                  <a:pt x="892623" y="2369209"/>
                </a:lnTo>
                <a:lnTo>
                  <a:pt x="860946" y="2350672"/>
                </a:lnTo>
                <a:lnTo>
                  <a:pt x="826431" y="2330158"/>
                </a:lnTo>
                <a:lnTo>
                  <a:pt x="788927" y="2307213"/>
                </a:lnTo>
                <a:lnTo>
                  <a:pt x="747987" y="2282445"/>
                </a:lnTo>
                <a:lnTo>
                  <a:pt x="703460" y="2255246"/>
                </a:lnTo>
                <a:lnTo>
                  <a:pt x="655049" y="2226072"/>
                </a:lnTo>
                <a:lnTo>
                  <a:pt x="602304" y="2194466"/>
                </a:lnTo>
                <a:lnTo>
                  <a:pt x="544928" y="2161038"/>
                </a:lnTo>
                <a:lnTo>
                  <a:pt x="487551" y="2127760"/>
                </a:lnTo>
                <a:lnTo>
                  <a:pt x="434059" y="2097522"/>
                </a:lnTo>
                <a:lnTo>
                  <a:pt x="384752" y="2069867"/>
                </a:lnTo>
                <a:lnTo>
                  <a:pt x="339029" y="2044491"/>
                </a:lnTo>
                <a:lnTo>
                  <a:pt x="297342" y="2021395"/>
                </a:lnTo>
                <a:lnTo>
                  <a:pt x="258942" y="1999970"/>
                </a:lnTo>
                <a:lnTo>
                  <a:pt x="223978" y="1980217"/>
                </a:lnTo>
                <a:lnTo>
                  <a:pt x="192301" y="1961830"/>
                </a:lnTo>
                <a:lnTo>
                  <a:pt x="163612" y="1944204"/>
                </a:lnTo>
                <a:lnTo>
                  <a:pt x="137763" y="1927641"/>
                </a:lnTo>
                <a:lnTo>
                  <a:pt x="115052" y="1911535"/>
                </a:lnTo>
                <a:lnTo>
                  <a:pt x="94582" y="1895429"/>
                </a:lnTo>
                <a:lnTo>
                  <a:pt x="76652" y="1879625"/>
                </a:lnTo>
                <a:lnTo>
                  <a:pt x="61261" y="1863366"/>
                </a:lnTo>
                <a:lnTo>
                  <a:pt x="47814" y="1846500"/>
                </a:lnTo>
                <a:lnTo>
                  <a:pt x="36459" y="1828874"/>
                </a:lnTo>
                <a:lnTo>
                  <a:pt x="27045" y="1810183"/>
                </a:lnTo>
                <a:lnTo>
                  <a:pt x="19275" y="1790127"/>
                </a:lnTo>
                <a:lnTo>
                  <a:pt x="13000" y="1768398"/>
                </a:lnTo>
                <a:lnTo>
                  <a:pt x="8368" y="1744845"/>
                </a:lnTo>
                <a:lnTo>
                  <a:pt x="4632" y="1719166"/>
                </a:lnTo>
                <a:lnTo>
                  <a:pt x="2242" y="1691054"/>
                </a:lnTo>
                <a:lnTo>
                  <a:pt x="747" y="1660361"/>
                </a:lnTo>
                <a:lnTo>
                  <a:pt x="150" y="1626628"/>
                </a:lnTo>
                <a:lnTo>
                  <a:pt x="0" y="1589552"/>
                </a:lnTo>
                <a:lnTo>
                  <a:pt x="448" y="1549134"/>
                </a:lnTo>
                <a:lnTo>
                  <a:pt x="1345" y="1505220"/>
                </a:lnTo>
                <a:lnTo>
                  <a:pt x="2242" y="1457052"/>
                </a:lnTo>
                <a:lnTo>
                  <a:pt x="3287" y="1404629"/>
                </a:lnTo>
                <a:lnTo>
                  <a:pt x="4184" y="1347800"/>
                </a:lnTo>
                <a:lnTo>
                  <a:pt x="4931" y="1285956"/>
                </a:lnTo>
                <a:lnTo>
                  <a:pt x="5230" y="1219250"/>
                </a:lnTo>
                <a:lnTo>
                  <a:pt x="4931" y="1152543"/>
                </a:lnTo>
                <a:lnTo>
                  <a:pt x="4184" y="1090700"/>
                </a:lnTo>
                <a:lnTo>
                  <a:pt x="3287" y="1033870"/>
                </a:lnTo>
                <a:lnTo>
                  <a:pt x="2242" y="981447"/>
                </a:lnTo>
                <a:lnTo>
                  <a:pt x="1345" y="933279"/>
                </a:lnTo>
                <a:lnTo>
                  <a:pt x="448" y="889365"/>
                </a:lnTo>
                <a:lnTo>
                  <a:pt x="0" y="848946"/>
                </a:lnTo>
                <a:lnTo>
                  <a:pt x="150" y="811871"/>
                </a:lnTo>
                <a:lnTo>
                  <a:pt x="747" y="778137"/>
                </a:lnTo>
                <a:lnTo>
                  <a:pt x="2242" y="747444"/>
                </a:lnTo>
                <a:lnTo>
                  <a:pt x="4632" y="719332"/>
                </a:lnTo>
                <a:lnTo>
                  <a:pt x="8218" y="693653"/>
                </a:lnTo>
                <a:lnTo>
                  <a:pt x="13000" y="670101"/>
                </a:lnTo>
                <a:lnTo>
                  <a:pt x="19275" y="648372"/>
                </a:lnTo>
                <a:lnTo>
                  <a:pt x="27045" y="628315"/>
                </a:lnTo>
                <a:lnTo>
                  <a:pt x="36459" y="609625"/>
                </a:lnTo>
                <a:lnTo>
                  <a:pt x="47814" y="591998"/>
                </a:lnTo>
                <a:lnTo>
                  <a:pt x="61261" y="575132"/>
                </a:lnTo>
                <a:lnTo>
                  <a:pt x="76652" y="558873"/>
                </a:lnTo>
                <a:lnTo>
                  <a:pt x="94582" y="543070"/>
                </a:lnTo>
                <a:lnTo>
                  <a:pt x="114903" y="526964"/>
                </a:lnTo>
                <a:lnTo>
                  <a:pt x="137763" y="510857"/>
                </a:lnTo>
                <a:lnTo>
                  <a:pt x="163612" y="494143"/>
                </a:lnTo>
                <a:lnTo>
                  <a:pt x="192152" y="476669"/>
                </a:lnTo>
                <a:lnTo>
                  <a:pt x="223978" y="458282"/>
                </a:lnTo>
                <a:lnTo>
                  <a:pt x="258942" y="438529"/>
                </a:lnTo>
                <a:lnTo>
                  <a:pt x="297342" y="417104"/>
                </a:lnTo>
                <a:lnTo>
                  <a:pt x="339029" y="393856"/>
                </a:lnTo>
                <a:lnTo>
                  <a:pt x="384752" y="368480"/>
                </a:lnTo>
                <a:lnTo>
                  <a:pt x="434059" y="340977"/>
                </a:lnTo>
                <a:lnTo>
                  <a:pt x="487551" y="310739"/>
                </a:lnTo>
                <a:lnTo>
                  <a:pt x="544928" y="277461"/>
                </a:lnTo>
                <a:lnTo>
                  <a:pt x="602304" y="244033"/>
                </a:lnTo>
                <a:lnTo>
                  <a:pt x="655049" y="212427"/>
                </a:lnTo>
                <a:lnTo>
                  <a:pt x="703460" y="183252"/>
                </a:lnTo>
                <a:lnTo>
                  <a:pt x="747987" y="156054"/>
                </a:lnTo>
                <a:lnTo>
                  <a:pt x="788927" y="131285"/>
                </a:lnTo>
                <a:lnTo>
                  <a:pt x="826431" y="108341"/>
                </a:lnTo>
                <a:lnTo>
                  <a:pt x="860946" y="87828"/>
                </a:lnTo>
                <a:lnTo>
                  <a:pt x="892623" y="69289"/>
                </a:lnTo>
                <a:lnTo>
                  <a:pt x="921909" y="53183"/>
                </a:lnTo>
                <a:lnTo>
                  <a:pt x="949103" y="39052"/>
                </a:lnTo>
                <a:lnTo>
                  <a:pt x="974505" y="27199"/>
                </a:lnTo>
                <a:lnTo>
                  <a:pt x="998410" y="17322"/>
                </a:lnTo>
                <a:lnTo>
                  <a:pt x="1020974" y="9725"/>
                </a:lnTo>
                <a:lnTo>
                  <a:pt x="1042788" y="4407"/>
                </a:lnTo>
                <a:lnTo>
                  <a:pt x="1064005" y="1064"/>
                </a:lnTo>
                <a:close/>
              </a:path>
            </a:pathLst>
          </a:custGeom>
        </p:spPr>
        <p:txBody>
          <a:bodyPr wrap="square" lIns="42904" tIns="21452" rIns="42904" bIns="21452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42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30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4A670CBA-980C-41DC-B336-04A093D0E8DD}"/>
              </a:ext>
            </a:extLst>
          </p:cNvPr>
          <p:cNvSpPr/>
          <p:nvPr userDrawn="1"/>
        </p:nvSpPr>
        <p:spPr>
          <a:xfrm flipH="1">
            <a:off x="709739" y="0"/>
            <a:ext cx="8433774" cy="565658"/>
          </a:xfrm>
          <a:custGeom>
            <a:avLst/>
            <a:gdLst>
              <a:gd name="connsiteX0" fmla="*/ 17966983 w 17966983"/>
              <a:gd name="connsiteY0" fmla="*/ 0 h 1205946"/>
              <a:gd name="connsiteX1" fmla="*/ 0 w 17966983"/>
              <a:gd name="connsiteY1" fmla="*/ 0 h 1205946"/>
              <a:gd name="connsiteX2" fmla="*/ 0 w 17966983"/>
              <a:gd name="connsiteY2" fmla="*/ 927978 h 1205946"/>
              <a:gd name="connsiteX3" fmla="*/ 146390 w 17966983"/>
              <a:gd name="connsiteY3" fmla="*/ 1013268 h 1205946"/>
              <a:gd name="connsiteX4" fmla="*/ 545134 w 17966983"/>
              <a:gd name="connsiteY4" fmla="*/ 1158769 h 1205946"/>
              <a:gd name="connsiteX5" fmla="*/ 944844 w 17966983"/>
              <a:gd name="connsiteY5" fmla="*/ 1205925 h 1205946"/>
              <a:gd name="connsiteX6" fmla="*/ 1082866 w 17966983"/>
              <a:gd name="connsiteY6" fmla="*/ 1201347 h 1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983" h="1205946">
                <a:moveTo>
                  <a:pt x="17966983" y="0"/>
                </a:moveTo>
                <a:lnTo>
                  <a:pt x="0" y="0"/>
                </a:lnTo>
                <a:lnTo>
                  <a:pt x="0" y="927978"/>
                </a:lnTo>
                <a:lnTo>
                  <a:pt x="146390" y="1013268"/>
                </a:lnTo>
                <a:cubicBezTo>
                  <a:pt x="271874" y="1076841"/>
                  <a:pt x="405564" y="1126014"/>
                  <a:pt x="545134" y="1158769"/>
                </a:cubicBezTo>
                <a:cubicBezTo>
                  <a:pt x="673972" y="1189003"/>
                  <a:pt x="807816" y="1205254"/>
                  <a:pt x="944844" y="1205925"/>
                </a:cubicBezTo>
                <a:cubicBezTo>
                  <a:pt x="990520" y="1206150"/>
                  <a:pt x="1036550" y="1204643"/>
                  <a:pt x="1082866" y="12013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d-ID"/>
          </a:p>
        </p:txBody>
      </p:sp>
      <p:sp>
        <p:nvSpPr>
          <p:cNvPr id="10" name="Freeform: Shape 19">
            <a:extLst>
              <a:ext uri="{FF2B5EF4-FFF2-40B4-BE49-F238E27FC236}">
                <a16:creationId xmlns:a16="http://schemas.microsoft.com/office/drawing/2014/main" id="{D5C08EBF-B7C4-4550-95E5-F3F76D5DD6A6}"/>
              </a:ext>
            </a:extLst>
          </p:cNvPr>
          <p:cNvSpPr/>
          <p:nvPr userDrawn="1"/>
        </p:nvSpPr>
        <p:spPr>
          <a:xfrm>
            <a:off x="5640" y="4579906"/>
            <a:ext cx="8469254" cy="565289"/>
          </a:xfrm>
          <a:custGeom>
            <a:avLst/>
            <a:gdLst>
              <a:gd name="connsiteX0" fmla="*/ 1017668 w 18039806"/>
              <a:gd name="connsiteY0" fmla="*/ 22 h 1205949"/>
              <a:gd name="connsiteX1" fmla="*/ 1155689 w 18039806"/>
              <a:gd name="connsiteY1" fmla="*/ 4600 h 1205949"/>
              <a:gd name="connsiteX2" fmla="*/ 18039806 w 18039806"/>
              <a:gd name="connsiteY2" fmla="*/ 1205947 h 1205949"/>
              <a:gd name="connsiteX3" fmla="*/ 0 w 18039806"/>
              <a:gd name="connsiteY3" fmla="*/ 1205949 h 1205949"/>
              <a:gd name="connsiteX4" fmla="*/ 0 w 18039806"/>
              <a:gd name="connsiteY4" fmla="*/ 326707 h 1205949"/>
              <a:gd name="connsiteX5" fmla="*/ 37432 w 18039806"/>
              <a:gd name="connsiteY5" fmla="*/ 298589 h 1205949"/>
              <a:gd name="connsiteX6" fmla="*/ 617958 w 18039806"/>
              <a:gd name="connsiteY6" fmla="*/ 47178 h 1205949"/>
              <a:gd name="connsiteX7" fmla="*/ 1017668 w 18039806"/>
              <a:gd name="connsiteY7" fmla="*/ 22 h 12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6" h="1205949">
                <a:moveTo>
                  <a:pt x="1017668" y="22"/>
                </a:moveTo>
                <a:cubicBezTo>
                  <a:pt x="1063343" y="-201"/>
                  <a:pt x="1109373" y="1304"/>
                  <a:pt x="1155689" y="4600"/>
                </a:cubicBezTo>
                <a:lnTo>
                  <a:pt x="18039806" y="1205947"/>
                </a:lnTo>
                <a:lnTo>
                  <a:pt x="0" y="1205949"/>
                </a:lnTo>
                <a:lnTo>
                  <a:pt x="0" y="326707"/>
                </a:lnTo>
                <a:lnTo>
                  <a:pt x="37432" y="298589"/>
                </a:lnTo>
                <a:cubicBezTo>
                  <a:pt x="212478" y="182383"/>
                  <a:pt x="408603" y="96311"/>
                  <a:pt x="617958" y="47178"/>
                </a:cubicBezTo>
                <a:cubicBezTo>
                  <a:pt x="746794" y="16944"/>
                  <a:pt x="880639" y="695"/>
                  <a:pt x="1017668" y="22"/>
                </a:cubicBezTo>
                <a:close/>
              </a:path>
            </a:pathLst>
          </a:custGeom>
          <a:solidFill>
            <a:srgbClr val="1C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04" tIns="21452" rIns="42904" bIns="21452" rtlCol="0" anchor="ctr"/>
          <a:lstStyle/>
          <a:p>
            <a:pPr algn="ctr"/>
            <a:endParaRPr lang="id-ID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C599FBD0-1A03-49CF-9BBE-9B91C8D05EF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15" name="Imagen 12">
            <a:extLst>
              <a:ext uri="{FF2B5EF4-FFF2-40B4-BE49-F238E27FC236}">
                <a16:creationId xmlns:a16="http://schemas.microsoft.com/office/drawing/2014/main" id="{4C7EAE31-DD14-418B-8771-41377E896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18AA6FA-2B57-458A-B8AC-28342DDDA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851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74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06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 userDrawn="1"/>
        </p:nvGrpSpPr>
        <p:grpSpPr>
          <a:xfrm>
            <a:off x="1" y="0"/>
            <a:ext cx="9143513" cy="5146875"/>
            <a:chOff x="0" y="0"/>
            <a:chExt cx="19478983" cy="10972800"/>
          </a:xfrm>
        </p:grpSpPr>
        <p:sp>
          <p:nvSpPr>
            <p:cNvPr id="9" name="Freeform: Shape 34">
              <a:extLst>
                <a:ext uri="{FF2B5EF4-FFF2-40B4-BE49-F238E27FC236}">
                  <a16:creationId xmlns:a16="http://schemas.microsoft.com/office/drawing/2014/main" id="{A42A5F93-C136-46EA-B01A-AAB30F5B769F}"/>
                </a:ext>
              </a:extLst>
            </p:cNvPr>
            <p:cNvSpPr/>
            <p:nvPr/>
          </p:nvSpPr>
          <p:spPr>
            <a:xfrm flipH="1">
              <a:off x="1512000" y="0"/>
              <a:ext cx="17966983" cy="1205946"/>
            </a:xfrm>
            <a:custGeom>
              <a:avLst/>
              <a:gdLst>
                <a:gd name="connsiteX0" fmla="*/ 17966983 w 17966983"/>
                <a:gd name="connsiteY0" fmla="*/ 0 h 1205946"/>
                <a:gd name="connsiteX1" fmla="*/ 0 w 17966983"/>
                <a:gd name="connsiteY1" fmla="*/ 0 h 1205946"/>
                <a:gd name="connsiteX2" fmla="*/ 0 w 17966983"/>
                <a:gd name="connsiteY2" fmla="*/ 927978 h 1205946"/>
                <a:gd name="connsiteX3" fmla="*/ 146390 w 17966983"/>
                <a:gd name="connsiteY3" fmla="*/ 1013268 h 1205946"/>
                <a:gd name="connsiteX4" fmla="*/ 545134 w 17966983"/>
                <a:gd name="connsiteY4" fmla="*/ 1158769 h 1205946"/>
                <a:gd name="connsiteX5" fmla="*/ 944844 w 17966983"/>
                <a:gd name="connsiteY5" fmla="*/ 1205925 h 1205946"/>
                <a:gd name="connsiteX6" fmla="*/ 1082866 w 17966983"/>
                <a:gd name="connsiteY6" fmla="*/ 1201347 h 120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6983" h="1205946">
                  <a:moveTo>
                    <a:pt x="17966983" y="0"/>
                  </a:moveTo>
                  <a:lnTo>
                    <a:pt x="0" y="0"/>
                  </a:lnTo>
                  <a:lnTo>
                    <a:pt x="0" y="927978"/>
                  </a:lnTo>
                  <a:lnTo>
                    <a:pt x="146390" y="1013268"/>
                  </a:lnTo>
                  <a:cubicBezTo>
                    <a:pt x="271874" y="1076841"/>
                    <a:pt x="405564" y="1126014"/>
                    <a:pt x="545134" y="1158769"/>
                  </a:cubicBezTo>
                  <a:cubicBezTo>
                    <a:pt x="673972" y="1189003"/>
                    <a:pt x="807816" y="1205254"/>
                    <a:pt x="944844" y="1205925"/>
                  </a:cubicBezTo>
                  <a:cubicBezTo>
                    <a:pt x="990520" y="1206150"/>
                    <a:pt x="1036550" y="1204643"/>
                    <a:pt x="1082866" y="1201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id-ID"/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05511523-1125-4573-8568-AB330CC271C1}"/>
                </a:ext>
              </a:extLst>
            </p:cNvPr>
            <p:cNvSpPr/>
            <p:nvPr userDrawn="1"/>
          </p:nvSpPr>
          <p:spPr>
            <a:xfrm>
              <a:off x="0" y="9766851"/>
              <a:ext cx="18039806" cy="1205949"/>
            </a:xfrm>
            <a:custGeom>
              <a:avLst/>
              <a:gdLst>
                <a:gd name="connsiteX0" fmla="*/ 1017668 w 18039806"/>
                <a:gd name="connsiteY0" fmla="*/ 22 h 1205949"/>
                <a:gd name="connsiteX1" fmla="*/ 1155689 w 18039806"/>
                <a:gd name="connsiteY1" fmla="*/ 4600 h 1205949"/>
                <a:gd name="connsiteX2" fmla="*/ 18039806 w 18039806"/>
                <a:gd name="connsiteY2" fmla="*/ 1205947 h 1205949"/>
                <a:gd name="connsiteX3" fmla="*/ 0 w 18039806"/>
                <a:gd name="connsiteY3" fmla="*/ 1205949 h 1205949"/>
                <a:gd name="connsiteX4" fmla="*/ 0 w 18039806"/>
                <a:gd name="connsiteY4" fmla="*/ 326707 h 1205949"/>
                <a:gd name="connsiteX5" fmla="*/ 37432 w 18039806"/>
                <a:gd name="connsiteY5" fmla="*/ 298589 h 1205949"/>
                <a:gd name="connsiteX6" fmla="*/ 617958 w 18039806"/>
                <a:gd name="connsiteY6" fmla="*/ 47178 h 1205949"/>
                <a:gd name="connsiteX7" fmla="*/ 1017668 w 18039806"/>
                <a:gd name="connsiteY7" fmla="*/ 22 h 120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9806" h="1205949">
                  <a:moveTo>
                    <a:pt x="1017668" y="22"/>
                  </a:moveTo>
                  <a:cubicBezTo>
                    <a:pt x="1063343" y="-201"/>
                    <a:pt x="1109373" y="1304"/>
                    <a:pt x="1155689" y="4600"/>
                  </a:cubicBezTo>
                  <a:lnTo>
                    <a:pt x="18039806" y="1205947"/>
                  </a:lnTo>
                  <a:lnTo>
                    <a:pt x="0" y="1205949"/>
                  </a:lnTo>
                  <a:lnTo>
                    <a:pt x="0" y="326707"/>
                  </a:lnTo>
                  <a:lnTo>
                    <a:pt x="37432" y="298589"/>
                  </a:lnTo>
                  <a:cubicBezTo>
                    <a:pt x="212478" y="182383"/>
                    <a:pt x="408603" y="96311"/>
                    <a:pt x="617958" y="47178"/>
                  </a:cubicBezTo>
                  <a:cubicBezTo>
                    <a:pt x="746794" y="16944"/>
                    <a:pt x="880639" y="695"/>
                    <a:pt x="1017668" y="22"/>
                  </a:cubicBezTo>
                  <a:close/>
                </a:path>
              </a:pathLst>
            </a:custGeom>
            <a:solidFill>
              <a:srgbClr val="F4F4F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id-ID" dirty="0"/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A991C8B4-75DE-4D65-8F4E-D497D6F2670C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:a16="http://schemas.microsoft.com/office/drawing/2014/main" id="{9C715565-3C1F-4075-9474-F01CD9768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F3ADEE1-FC05-4584-9118-D278E9BAE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1570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201FE764-7C0C-48B9-9B5C-331684587F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66253" y="1695"/>
            <a:ext cx="6877260" cy="5143500"/>
          </a:xfrm>
          <a:custGeom>
            <a:avLst/>
            <a:gdLst>
              <a:gd name="connsiteX0" fmla="*/ 6857999 w 9155502"/>
              <a:gd name="connsiteY0" fmla="*/ 0 h 6858000"/>
              <a:gd name="connsiteX1" fmla="*/ 9155502 w 9155502"/>
              <a:gd name="connsiteY1" fmla="*/ 0 h 6858000"/>
              <a:gd name="connsiteX2" fmla="*/ 9155502 w 9155502"/>
              <a:gd name="connsiteY2" fmla="*/ 6858000 h 6858000"/>
              <a:gd name="connsiteX3" fmla="*/ 0 w 9155502"/>
              <a:gd name="connsiteY3" fmla="*/ 6858000 h 6858000"/>
              <a:gd name="connsiteX4" fmla="*/ 3429000 w 9155502"/>
              <a:gd name="connsiteY4" fmla="*/ 3429000 h 6858000"/>
              <a:gd name="connsiteX5" fmla="*/ 3428999 w 9155502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502" h="6858000">
                <a:moveTo>
                  <a:pt x="6857999" y="0"/>
                </a:moveTo>
                <a:lnTo>
                  <a:pt x="9155502" y="0"/>
                </a:lnTo>
                <a:lnTo>
                  <a:pt x="9155502" y="6858000"/>
                </a:lnTo>
                <a:lnTo>
                  <a:pt x="0" y="6858000"/>
                </a:lnTo>
                <a:lnTo>
                  <a:pt x="3429000" y="3429000"/>
                </a:lnTo>
                <a:lnTo>
                  <a:pt x="3428999" y="3429000"/>
                </a:lnTo>
                <a:close/>
              </a:path>
            </a:pathLst>
          </a:custGeom>
        </p:spPr>
        <p:txBody>
          <a:bodyPr wrap="square" lIns="42904" tIns="21452" rIns="42904" bIns="21452">
            <a:noAutofit/>
          </a:bodyPr>
          <a:lstStyle>
            <a:lvl1pPr marL="0" indent="0" algn="ctr"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Freeform: Shape 19">
            <a:extLst>
              <a:ext uri="{FF2B5EF4-FFF2-40B4-BE49-F238E27FC236}">
                <a16:creationId xmlns:a16="http://schemas.microsoft.com/office/drawing/2014/main" id="{FFB26B50-01CA-4CB2-964B-967FB3F424E3}"/>
              </a:ext>
            </a:extLst>
          </p:cNvPr>
          <p:cNvSpPr/>
          <p:nvPr userDrawn="1"/>
        </p:nvSpPr>
        <p:spPr>
          <a:xfrm>
            <a:off x="5640" y="4579906"/>
            <a:ext cx="8469254" cy="565289"/>
          </a:xfrm>
          <a:custGeom>
            <a:avLst/>
            <a:gdLst>
              <a:gd name="connsiteX0" fmla="*/ 1017668 w 18039806"/>
              <a:gd name="connsiteY0" fmla="*/ 22 h 1205949"/>
              <a:gd name="connsiteX1" fmla="*/ 1155689 w 18039806"/>
              <a:gd name="connsiteY1" fmla="*/ 4600 h 1205949"/>
              <a:gd name="connsiteX2" fmla="*/ 18039806 w 18039806"/>
              <a:gd name="connsiteY2" fmla="*/ 1205947 h 1205949"/>
              <a:gd name="connsiteX3" fmla="*/ 0 w 18039806"/>
              <a:gd name="connsiteY3" fmla="*/ 1205949 h 1205949"/>
              <a:gd name="connsiteX4" fmla="*/ 0 w 18039806"/>
              <a:gd name="connsiteY4" fmla="*/ 326707 h 1205949"/>
              <a:gd name="connsiteX5" fmla="*/ 37432 w 18039806"/>
              <a:gd name="connsiteY5" fmla="*/ 298589 h 1205949"/>
              <a:gd name="connsiteX6" fmla="*/ 617958 w 18039806"/>
              <a:gd name="connsiteY6" fmla="*/ 47178 h 1205949"/>
              <a:gd name="connsiteX7" fmla="*/ 1017668 w 18039806"/>
              <a:gd name="connsiteY7" fmla="*/ 22 h 12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6" h="1205949">
                <a:moveTo>
                  <a:pt x="1017668" y="22"/>
                </a:moveTo>
                <a:cubicBezTo>
                  <a:pt x="1063343" y="-201"/>
                  <a:pt x="1109373" y="1304"/>
                  <a:pt x="1155689" y="4600"/>
                </a:cubicBezTo>
                <a:lnTo>
                  <a:pt x="18039806" y="1205947"/>
                </a:lnTo>
                <a:lnTo>
                  <a:pt x="0" y="1205949"/>
                </a:lnTo>
                <a:lnTo>
                  <a:pt x="0" y="326707"/>
                </a:lnTo>
                <a:lnTo>
                  <a:pt x="37432" y="298589"/>
                </a:lnTo>
                <a:cubicBezTo>
                  <a:pt x="212478" y="182383"/>
                  <a:pt x="408603" y="96311"/>
                  <a:pt x="617958" y="47178"/>
                </a:cubicBezTo>
                <a:cubicBezTo>
                  <a:pt x="746794" y="16944"/>
                  <a:pt x="880639" y="695"/>
                  <a:pt x="1017668" y="22"/>
                </a:cubicBezTo>
                <a:close/>
              </a:path>
            </a:pathLst>
          </a:custGeom>
          <a:solidFill>
            <a:srgbClr val="1C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04" tIns="21452" rIns="42904" bIns="21452" rtlCol="0" anchor="ctr"/>
          <a:lstStyle/>
          <a:p>
            <a:pPr algn="ctr"/>
            <a:endParaRPr lang="id-ID"/>
          </a:p>
        </p:txBody>
      </p:sp>
      <p:sp>
        <p:nvSpPr>
          <p:cNvPr id="14" name="Freeform: Shape 34">
            <a:extLst>
              <a:ext uri="{FF2B5EF4-FFF2-40B4-BE49-F238E27FC236}">
                <a16:creationId xmlns:a16="http://schemas.microsoft.com/office/drawing/2014/main" id="{45062330-A0D0-41F1-8343-F9C417ACAE45}"/>
              </a:ext>
            </a:extLst>
          </p:cNvPr>
          <p:cNvSpPr/>
          <p:nvPr userDrawn="1"/>
        </p:nvSpPr>
        <p:spPr>
          <a:xfrm flipH="1">
            <a:off x="709739" y="0"/>
            <a:ext cx="8433774" cy="565658"/>
          </a:xfrm>
          <a:custGeom>
            <a:avLst/>
            <a:gdLst>
              <a:gd name="connsiteX0" fmla="*/ 17966983 w 17966983"/>
              <a:gd name="connsiteY0" fmla="*/ 0 h 1205946"/>
              <a:gd name="connsiteX1" fmla="*/ 0 w 17966983"/>
              <a:gd name="connsiteY1" fmla="*/ 0 h 1205946"/>
              <a:gd name="connsiteX2" fmla="*/ 0 w 17966983"/>
              <a:gd name="connsiteY2" fmla="*/ 927978 h 1205946"/>
              <a:gd name="connsiteX3" fmla="*/ 146390 w 17966983"/>
              <a:gd name="connsiteY3" fmla="*/ 1013268 h 1205946"/>
              <a:gd name="connsiteX4" fmla="*/ 545134 w 17966983"/>
              <a:gd name="connsiteY4" fmla="*/ 1158769 h 1205946"/>
              <a:gd name="connsiteX5" fmla="*/ 944844 w 17966983"/>
              <a:gd name="connsiteY5" fmla="*/ 1205925 h 1205946"/>
              <a:gd name="connsiteX6" fmla="*/ 1082866 w 17966983"/>
              <a:gd name="connsiteY6" fmla="*/ 1201347 h 1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983" h="1205946">
                <a:moveTo>
                  <a:pt x="17966983" y="0"/>
                </a:moveTo>
                <a:lnTo>
                  <a:pt x="0" y="0"/>
                </a:lnTo>
                <a:lnTo>
                  <a:pt x="0" y="927978"/>
                </a:lnTo>
                <a:lnTo>
                  <a:pt x="146390" y="1013268"/>
                </a:lnTo>
                <a:cubicBezTo>
                  <a:pt x="271874" y="1076841"/>
                  <a:pt x="405564" y="1126014"/>
                  <a:pt x="545134" y="1158769"/>
                </a:cubicBezTo>
                <a:cubicBezTo>
                  <a:pt x="673972" y="1189003"/>
                  <a:pt x="807816" y="1205254"/>
                  <a:pt x="944844" y="1205925"/>
                </a:cubicBezTo>
                <a:cubicBezTo>
                  <a:pt x="990520" y="1206150"/>
                  <a:pt x="1036550" y="1204643"/>
                  <a:pt x="1082866" y="12013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d-ID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795B6D4-A3F3-4A4A-8EB3-3BA22966EF37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16" name="Imagen 12">
            <a:extLst>
              <a:ext uri="{FF2B5EF4-FFF2-40B4-BE49-F238E27FC236}">
                <a16:creationId xmlns:a16="http://schemas.microsoft.com/office/drawing/2014/main" id="{0F1A8D1D-652B-4D42-B31B-41FFEAB25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54B36A2-FA75-4D08-803E-5A92DEA27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1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971A2DD9-CF6B-4013-BF6B-2440AC89B991}"/>
              </a:ext>
            </a:extLst>
          </p:cNvPr>
          <p:cNvSpPr/>
          <p:nvPr userDrawn="1"/>
        </p:nvSpPr>
        <p:spPr>
          <a:xfrm>
            <a:off x="5640" y="4579906"/>
            <a:ext cx="8469254" cy="565289"/>
          </a:xfrm>
          <a:custGeom>
            <a:avLst/>
            <a:gdLst>
              <a:gd name="connsiteX0" fmla="*/ 1017668 w 18039806"/>
              <a:gd name="connsiteY0" fmla="*/ 22 h 1205949"/>
              <a:gd name="connsiteX1" fmla="*/ 1155689 w 18039806"/>
              <a:gd name="connsiteY1" fmla="*/ 4600 h 1205949"/>
              <a:gd name="connsiteX2" fmla="*/ 18039806 w 18039806"/>
              <a:gd name="connsiteY2" fmla="*/ 1205947 h 1205949"/>
              <a:gd name="connsiteX3" fmla="*/ 0 w 18039806"/>
              <a:gd name="connsiteY3" fmla="*/ 1205949 h 1205949"/>
              <a:gd name="connsiteX4" fmla="*/ 0 w 18039806"/>
              <a:gd name="connsiteY4" fmla="*/ 326707 h 1205949"/>
              <a:gd name="connsiteX5" fmla="*/ 37432 w 18039806"/>
              <a:gd name="connsiteY5" fmla="*/ 298589 h 1205949"/>
              <a:gd name="connsiteX6" fmla="*/ 617958 w 18039806"/>
              <a:gd name="connsiteY6" fmla="*/ 47178 h 1205949"/>
              <a:gd name="connsiteX7" fmla="*/ 1017668 w 18039806"/>
              <a:gd name="connsiteY7" fmla="*/ 22 h 12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6" h="1205949">
                <a:moveTo>
                  <a:pt x="1017668" y="22"/>
                </a:moveTo>
                <a:cubicBezTo>
                  <a:pt x="1063343" y="-201"/>
                  <a:pt x="1109373" y="1304"/>
                  <a:pt x="1155689" y="4600"/>
                </a:cubicBezTo>
                <a:lnTo>
                  <a:pt x="18039806" y="1205947"/>
                </a:lnTo>
                <a:lnTo>
                  <a:pt x="0" y="1205949"/>
                </a:lnTo>
                <a:lnTo>
                  <a:pt x="0" y="326707"/>
                </a:lnTo>
                <a:lnTo>
                  <a:pt x="37432" y="298589"/>
                </a:lnTo>
                <a:cubicBezTo>
                  <a:pt x="212478" y="182383"/>
                  <a:pt x="408603" y="96311"/>
                  <a:pt x="617958" y="47178"/>
                </a:cubicBezTo>
                <a:cubicBezTo>
                  <a:pt x="746794" y="16944"/>
                  <a:pt x="880639" y="695"/>
                  <a:pt x="1017668" y="22"/>
                </a:cubicBezTo>
                <a:close/>
              </a:path>
            </a:pathLst>
          </a:custGeom>
          <a:solidFill>
            <a:srgbClr val="1C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04" tIns="21452" rIns="42904" bIns="21452" rtlCol="0" anchor="ctr"/>
          <a:lstStyle/>
          <a:p>
            <a:pPr algn="ctr"/>
            <a:endParaRPr lang="id-ID"/>
          </a:p>
        </p:txBody>
      </p:sp>
      <p:sp>
        <p:nvSpPr>
          <p:cNvPr id="25" name="Freeform: Shape 34">
            <a:extLst>
              <a:ext uri="{FF2B5EF4-FFF2-40B4-BE49-F238E27FC236}">
                <a16:creationId xmlns:a16="http://schemas.microsoft.com/office/drawing/2014/main" id="{F8C1A2E6-B5E7-4A5B-B4C9-CC8D0E6358DD}"/>
              </a:ext>
            </a:extLst>
          </p:cNvPr>
          <p:cNvSpPr/>
          <p:nvPr userDrawn="1"/>
        </p:nvSpPr>
        <p:spPr>
          <a:xfrm flipH="1">
            <a:off x="709739" y="0"/>
            <a:ext cx="8433774" cy="565658"/>
          </a:xfrm>
          <a:custGeom>
            <a:avLst/>
            <a:gdLst>
              <a:gd name="connsiteX0" fmla="*/ 17966983 w 17966983"/>
              <a:gd name="connsiteY0" fmla="*/ 0 h 1205946"/>
              <a:gd name="connsiteX1" fmla="*/ 0 w 17966983"/>
              <a:gd name="connsiteY1" fmla="*/ 0 h 1205946"/>
              <a:gd name="connsiteX2" fmla="*/ 0 w 17966983"/>
              <a:gd name="connsiteY2" fmla="*/ 927978 h 1205946"/>
              <a:gd name="connsiteX3" fmla="*/ 146390 w 17966983"/>
              <a:gd name="connsiteY3" fmla="*/ 1013268 h 1205946"/>
              <a:gd name="connsiteX4" fmla="*/ 545134 w 17966983"/>
              <a:gd name="connsiteY4" fmla="*/ 1158769 h 1205946"/>
              <a:gd name="connsiteX5" fmla="*/ 944844 w 17966983"/>
              <a:gd name="connsiteY5" fmla="*/ 1205925 h 1205946"/>
              <a:gd name="connsiteX6" fmla="*/ 1082866 w 17966983"/>
              <a:gd name="connsiteY6" fmla="*/ 1201347 h 1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983" h="1205946">
                <a:moveTo>
                  <a:pt x="17966983" y="0"/>
                </a:moveTo>
                <a:lnTo>
                  <a:pt x="0" y="0"/>
                </a:lnTo>
                <a:lnTo>
                  <a:pt x="0" y="927978"/>
                </a:lnTo>
                <a:lnTo>
                  <a:pt x="146390" y="1013268"/>
                </a:lnTo>
                <a:cubicBezTo>
                  <a:pt x="271874" y="1076841"/>
                  <a:pt x="405564" y="1126014"/>
                  <a:pt x="545134" y="1158769"/>
                </a:cubicBezTo>
                <a:cubicBezTo>
                  <a:pt x="673972" y="1189003"/>
                  <a:pt x="807816" y="1205254"/>
                  <a:pt x="944844" y="1205925"/>
                </a:cubicBezTo>
                <a:cubicBezTo>
                  <a:pt x="990520" y="1206150"/>
                  <a:pt x="1036550" y="1204643"/>
                  <a:pt x="1082866" y="12013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d-ID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7443A0A4-27D4-48B4-9138-4DFE9956B8AA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18" name="Imagen 12">
            <a:extLst>
              <a:ext uri="{FF2B5EF4-FFF2-40B4-BE49-F238E27FC236}">
                <a16:creationId xmlns:a16="http://schemas.microsoft.com/office/drawing/2014/main" id="{061775D0-C049-46F6-B8BF-521A82259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78904B9D-9166-4613-B60B-974D2DBCE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578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BACF4FA2-1CC7-4826-89EF-8F3CB85C966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1C39DBA-7ED8-4834-BEA7-AA474C3D54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0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A249A933-63C1-487E-A784-E931F304B1A4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:a16="http://schemas.microsoft.com/office/drawing/2014/main" id="{46287A9C-CC94-4179-B643-102E8C1D2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A67B5383-E9AA-4CAD-B578-E3A7A985A3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754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EF35301-54A2-4CF5-9112-B71830E6FC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42904" tIns="21452" rIns="42904" bIns="21452"/>
          <a:lstStyle>
            <a:lvl1pPr marL="0" indent="0" algn="ctr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65A182-177D-44C5-9626-B7B26D219DA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5" name="Imagen 12">
            <a:extLst>
              <a:ext uri="{FF2B5EF4-FFF2-40B4-BE49-F238E27FC236}">
                <a16:creationId xmlns:a16="http://schemas.microsoft.com/office/drawing/2014/main" id="{44A69DA1-FF77-4C18-AA36-AFC425973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9E67D04-B996-47AA-B428-F2F278299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62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461E60-DC96-478F-AA47-19255F905438}"/>
              </a:ext>
            </a:extLst>
          </p:cNvPr>
          <p:cNvGrpSpPr/>
          <p:nvPr userDrawn="1"/>
        </p:nvGrpSpPr>
        <p:grpSpPr>
          <a:xfrm>
            <a:off x="8663345" y="2180742"/>
            <a:ext cx="151385" cy="782016"/>
            <a:chOff x="18074951" y="5024337"/>
            <a:chExt cx="244729" cy="1266166"/>
          </a:xfrm>
        </p:grpSpPr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DC3891B5-4B6F-4B13-BC85-779E273407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137249" y="5024337"/>
              <a:ext cx="120133" cy="223104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Freeform 85">
              <a:extLst>
                <a:ext uri="{FF2B5EF4-FFF2-40B4-BE49-F238E27FC236}">
                  <a16:creationId xmlns:a16="http://schemas.microsoft.com/office/drawing/2014/main" id="{47BEEDF7-2C6A-4B5E-B0FC-7A669AE0AA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84332" y="5555993"/>
              <a:ext cx="225966" cy="18162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0EA487-9F38-42E2-9370-C38DCFA1497A}"/>
                </a:ext>
              </a:extLst>
            </p:cNvPr>
            <p:cNvGrpSpPr/>
            <p:nvPr/>
          </p:nvGrpSpPr>
          <p:grpSpPr>
            <a:xfrm>
              <a:off x="18074951" y="6046174"/>
              <a:ext cx="244729" cy="244329"/>
              <a:chOff x="910648" y="5598469"/>
              <a:chExt cx="730034" cy="728842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9F1D9-1DBA-40CD-A566-05B88ED58E6B}"/>
                  </a:ext>
                </a:extLst>
              </p:cNvPr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15" name="Freeform 5">
                  <a:extLst>
                    <a:ext uri="{FF2B5EF4-FFF2-40B4-BE49-F238E27FC236}">
                      <a16:creationId xmlns:a16="http://schemas.microsoft.com/office/drawing/2014/main" id="{A22566D8-1D6D-479E-9C41-4DE91437AD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6" name="Freeform 10">
                  <a:extLst>
                    <a:ext uri="{FF2B5EF4-FFF2-40B4-BE49-F238E27FC236}">
                      <a16:creationId xmlns:a16="http://schemas.microsoft.com/office/drawing/2014/main" id="{ACFB27B8-DF06-4758-B6FD-1858B7C39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4A3F958-999C-4A67-B7E7-2B58B0DEED3C}"/>
                  </a:ext>
                </a:extLst>
              </p:cNvPr>
              <p:cNvSpPr/>
              <p:nvPr/>
            </p:nvSpPr>
            <p:spPr>
              <a:xfrm>
                <a:off x="1128190" y="5815415"/>
                <a:ext cx="305584" cy="305584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9DC9716-1B35-4DBF-92A4-B423E182B9DB}"/>
              </a:ext>
            </a:extLst>
          </p:cNvPr>
          <p:cNvSpPr/>
          <p:nvPr userDrawn="1"/>
        </p:nvSpPr>
        <p:spPr>
          <a:xfrm flipH="1">
            <a:off x="708934" y="0"/>
            <a:ext cx="8435066" cy="565287"/>
          </a:xfrm>
          <a:custGeom>
            <a:avLst/>
            <a:gdLst>
              <a:gd name="connsiteX0" fmla="*/ 17966983 w 17966983"/>
              <a:gd name="connsiteY0" fmla="*/ 0 h 1205946"/>
              <a:gd name="connsiteX1" fmla="*/ 0 w 17966983"/>
              <a:gd name="connsiteY1" fmla="*/ 0 h 1205946"/>
              <a:gd name="connsiteX2" fmla="*/ 0 w 17966983"/>
              <a:gd name="connsiteY2" fmla="*/ 927978 h 1205946"/>
              <a:gd name="connsiteX3" fmla="*/ 146390 w 17966983"/>
              <a:gd name="connsiteY3" fmla="*/ 1013268 h 1205946"/>
              <a:gd name="connsiteX4" fmla="*/ 545134 w 17966983"/>
              <a:gd name="connsiteY4" fmla="*/ 1158769 h 1205946"/>
              <a:gd name="connsiteX5" fmla="*/ 944844 w 17966983"/>
              <a:gd name="connsiteY5" fmla="*/ 1205925 h 1205946"/>
              <a:gd name="connsiteX6" fmla="*/ 1082866 w 17966983"/>
              <a:gd name="connsiteY6" fmla="*/ 1201347 h 1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983" h="1205946">
                <a:moveTo>
                  <a:pt x="17966983" y="0"/>
                </a:moveTo>
                <a:lnTo>
                  <a:pt x="0" y="0"/>
                </a:lnTo>
                <a:lnTo>
                  <a:pt x="0" y="927978"/>
                </a:lnTo>
                <a:lnTo>
                  <a:pt x="146390" y="1013268"/>
                </a:lnTo>
                <a:cubicBezTo>
                  <a:pt x="271874" y="1076841"/>
                  <a:pt x="405564" y="1126014"/>
                  <a:pt x="545134" y="1158769"/>
                </a:cubicBezTo>
                <a:cubicBezTo>
                  <a:pt x="673972" y="1189003"/>
                  <a:pt x="807816" y="1205254"/>
                  <a:pt x="944844" y="1205925"/>
                </a:cubicBezTo>
                <a:cubicBezTo>
                  <a:pt x="990520" y="1206150"/>
                  <a:pt x="1036550" y="1204643"/>
                  <a:pt x="1082866" y="1201347"/>
                </a:cubicBezTo>
                <a:close/>
              </a:path>
            </a:pathLst>
          </a:custGeom>
          <a:solidFill>
            <a:srgbClr val="1C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04" tIns="21452" rIns="42904" bIns="21452" rtlCol="0" anchor="ctr"/>
          <a:lstStyle/>
          <a:p>
            <a:pPr algn="ctr"/>
            <a:endParaRPr lang="id-ID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6BEB0A5-3608-46C2-A6B4-4632D00561DD}"/>
              </a:ext>
            </a:extLst>
          </p:cNvPr>
          <p:cNvSpPr/>
          <p:nvPr userDrawn="1"/>
        </p:nvSpPr>
        <p:spPr>
          <a:xfrm>
            <a:off x="1024" y="4578211"/>
            <a:ext cx="8469254" cy="565289"/>
          </a:xfrm>
          <a:custGeom>
            <a:avLst/>
            <a:gdLst>
              <a:gd name="connsiteX0" fmla="*/ 1017668 w 18039806"/>
              <a:gd name="connsiteY0" fmla="*/ 22 h 1205949"/>
              <a:gd name="connsiteX1" fmla="*/ 1155689 w 18039806"/>
              <a:gd name="connsiteY1" fmla="*/ 4600 h 1205949"/>
              <a:gd name="connsiteX2" fmla="*/ 18039806 w 18039806"/>
              <a:gd name="connsiteY2" fmla="*/ 1205947 h 1205949"/>
              <a:gd name="connsiteX3" fmla="*/ 0 w 18039806"/>
              <a:gd name="connsiteY3" fmla="*/ 1205949 h 1205949"/>
              <a:gd name="connsiteX4" fmla="*/ 0 w 18039806"/>
              <a:gd name="connsiteY4" fmla="*/ 326707 h 1205949"/>
              <a:gd name="connsiteX5" fmla="*/ 37432 w 18039806"/>
              <a:gd name="connsiteY5" fmla="*/ 298589 h 1205949"/>
              <a:gd name="connsiteX6" fmla="*/ 617958 w 18039806"/>
              <a:gd name="connsiteY6" fmla="*/ 47178 h 1205949"/>
              <a:gd name="connsiteX7" fmla="*/ 1017668 w 18039806"/>
              <a:gd name="connsiteY7" fmla="*/ 22 h 12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6" h="1205949">
                <a:moveTo>
                  <a:pt x="1017668" y="22"/>
                </a:moveTo>
                <a:cubicBezTo>
                  <a:pt x="1063343" y="-201"/>
                  <a:pt x="1109373" y="1304"/>
                  <a:pt x="1155689" y="4600"/>
                </a:cubicBezTo>
                <a:lnTo>
                  <a:pt x="18039806" y="1205947"/>
                </a:lnTo>
                <a:lnTo>
                  <a:pt x="0" y="1205949"/>
                </a:lnTo>
                <a:lnTo>
                  <a:pt x="0" y="326707"/>
                </a:lnTo>
                <a:lnTo>
                  <a:pt x="37432" y="298589"/>
                </a:lnTo>
                <a:cubicBezTo>
                  <a:pt x="212478" y="182383"/>
                  <a:pt x="408603" y="96311"/>
                  <a:pt x="617958" y="47178"/>
                </a:cubicBezTo>
                <a:cubicBezTo>
                  <a:pt x="746794" y="16944"/>
                  <a:pt x="880639" y="695"/>
                  <a:pt x="1017668" y="22"/>
                </a:cubicBezTo>
                <a:close/>
              </a:path>
            </a:pathLst>
          </a:custGeom>
          <a:solidFill>
            <a:srgbClr val="1C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04" tIns="21452" rIns="42904" bIns="21452" rtlCol="0" anchor="ctr"/>
          <a:lstStyle/>
          <a:p>
            <a:pPr algn="ctr"/>
            <a:endParaRPr lang="id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0ECB99-1562-45E2-B379-E89AC56B42C5}"/>
              </a:ext>
            </a:extLst>
          </p:cNvPr>
          <p:cNvSpPr txBox="1"/>
          <p:nvPr userDrawn="1"/>
        </p:nvSpPr>
        <p:spPr>
          <a:xfrm>
            <a:off x="8267702" y="117151"/>
            <a:ext cx="467199" cy="151045"/>
          </a:xfrm>
          <a:prstGeom prst="rect">
            <a:avLst/>
          </a:prstGeom>
          <a:noFill/>
        </p:spPr>
        <p:txBody>
          <a:bodyPr wrap="none" lIns="42904" tIns="21452" rIns="42904" bIns="21452" rtlCol="0">
            <a:spAutoFit/>
          </a:bodyPr>
          <a:lstStyle/>
          <a:p>
            <a:pPr algn="l"/>
            <a:r>
              <a:rPr lang="en-US" sz="700" spc="141" dirty="0">
                <a:solidFill>
                  <a:schemeClr val="bg1">
                    <a:alpha val="25000"/>
                  </a:schemeClr>
                </a:solidFill>
                <a:latin typeface="Geomanist Regular" panose="02000503000000020004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700" spc="141" dirty="0">
              <a:solidFill>
                <a:schemeClr val="bg1">
                  <a:alpha val="25000"/>
                </a:schemeClr>
              </a:solidFill>
              <a:latin typeface="Geomanist Regular" panose="02000503000000020004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F11432-4AD1-4DC6-97A4-37F38FE7E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31" y="4675564"/>
            <a:ext cx="357741" cy="370582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A6D5FC7F-D377-4D86-A122-7139F4025F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97" y="4865044"/>
            <a:ext cx="723051" cy="1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820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3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05511523-1125-4573-8568-AB330CC271C1}"/>
              </a:ext>
            </a:extLst>
          </p:cNvPr>
          <p:cNvSpPr/>
          <p:nvPr/>
        </p:nvSpPr>
        <p:spPr>
          <a:xfrm>
            <a:off x="0" y="4581215"/>
            <a:ext cx="8467958" cy="565660"/>
          </a:xfrm>
          <a:custGeom>
            <a:avLst/>
            <a:gdLst>
              <a:gd name="connsiteX0" fmla="*/ 1017668 w 18039806"/>
              <a:gd name="connsiteY0" fmla="*/ 22 h 1205949"/>
              <a:gd name="connsiteX1" fmla="*/ 1155689 w 18039806"/>
              <a:gd name="connsiteY1" fmla="*/ 4600 h 1205949"/>
              <a:gd name="connsiteX2" fmla="*/ 18039806 w 18039806"/>
              <a:gd name="connsiteY2" fmla="*/ 1205947 h 1205949"/>
              <a:gd name="connsiteX3" fmla="*/ 0 w 18039806"/>
              <a:gd name="connsiteY3" fmla="*/ 1205949 h 1205949"/>
              <a:gd name="connsiteX4" fmla="*/ 0 w 18039806"/>
              <a:gd name="connsiteY4" fmla="*/ 326707 h 1205949"/>
              <a:gd name="connsiteX5" fmla="*/ 37432 w 18039806"/>
              <a:gd name="connsiteY5" fmla="*/ 298589 h 1205949"/>
              <a:gd name="connsiteX6" fmla="*/ 617958 w 18039806"/>
              <a:gd name="connsiteY6" fmla="*/ 47178 h 1205949"/>
              <a:gd name="connsiteX7" fmla="*/ 1017668 w 18039806"/>
              <a:gd name="connsiteY7" fmla="*/ 22 h 12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806" h="1205949">
                <a:moveTo>
                  <a:pt x="1017668" y="22"/>
                </a:moveTo>
                <a:cubicBezTo>
                  <a:pt x="1063343" y="-201"/>
                  <a:pt x="1109373" y="1304"/>
                  <a:pt x="1155689" y="4600"/>
                </a:cubicBezTo>
                <a:lnTo>
                  <a:pt x="18039806" y="1205947"/>
                </a:lnTo>
                <a:lnTo>
                  <a:pt x="0" y="1205949"/>
                </a:lnTo>
                <a:lnTo>
                  <a:pt x="0" y="326707"/>
                </a:lnTo>
                <a:lnTo>
                  <a:pt x="37432" y="298589"/>
                </a:lnTo>
                <a:cubicBezTo>
                  <a:pt x="212478" y="182383"/>
                  <a:pt x="408603" y="96311"/>
                  <a:pt x="617958" y="47178"/>
                </a:cubicBezTo>
                <a:cubicBezTo>
                  <a:pt x="746794" y="16944"/>
                  <a:pt x="880639" y="695"/>
                  <a:pt x="1017668" y="22"/>
                </a:cubicBezTo>
                <a:close/>
              </a:path>
            </a:pathLst>
          </a:custGeom>
          <a:solidFill>
            <a:srgbClr val="F4F4F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d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42A5F93-C136-46EA-B01A-AAB30F5B769F}"/>
              </a:ext>
            </a:extLst>
          </p:cNvPr>
          <p:cNvSpPr/>
          <p:nvPr/>
        </p:nvSpPr>
        <p:spPr>
          <a:xfrm flipH="1">
            <a:off x="709739" y="0"/>
            <a:ext cx="8433774" cy="565658"/>
          </a:xfrm>
          <a:custGeom>
            <a:avLst/>
            <a:gdLst>
              <a:gd name="connsiteX0" fmla="*/ 17966983 w 17966983"/>
              <a:gd name="connsiteY0" fmla="*/ 0 h 1205946"/>
              <a:gd name="connsiteX1" fmla="*/ 0 w 17966983"/>
              <a:gd name="connsiteY1" fmla="*/ 0 h 1205946"/>
              <a:gd name="connsiteX2" fmla="*/ 0 w 17966983"/>
              <a:gd name="connsiteY2" fmla="*/ 927978 h 1205946"/>
              <a:gd name="connsiteX3" fmla="*/ 146390 w 17966983"/>
              <a:gd name="connsiteY3" fmla="*/ 1013268 h 1205946"/>
              <a:gd name="connsiteX4" fmla="*/ 545134 w 17966983"/>
              <a:gd name="connsiteY4" fmla="*/ 1158769 h 1205946"/>
              <a:gd name="connsiteX5" fmla="*/ 944844 w 17966983"/>
              <a:gd name="connsiteY5" fmla="*/ 1205925 h 1205946"/>
              <a:gd name="connsiteX6" fmla="*/ 1082866 w 17966983"/>
              <a:gd name="connsiteY6" fmla="*/ 1201347 h 12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983" h="1205946">
                <a:moveTo>
                  <a:pt x="17966983" y="0"/>
                </a:moveTo>
                <a:lnTo>
                  <a:pt x="0" y="0"/>
                </a:lnTo>
                <a:lnTo>
                  <a:pt x="0" y="927978"/>
                </a:lnTo>
                <a:lnTo>
                  <a:pt x="146390" y="1013268"/>
                </a:lnTo>
                <a:cubicBezTo>
                  <a:pt x="271874" y="1076841"/>
                  <a:pt x="405564" y="1126014"/>
                  <a:pt x="545134" y="1158769"/>
                </a:cubicBezTo>
                <a:cubicBezTo>
                  <a:pt x="673972" y="1189003"/>
                  <a:pt x="807816" y="1205254"/>
                  <a:pt x="944844" y="1205925"/>
                </a:cubicBezTo>
                <a:cubicBezTo>
                  <a:pt x="990520" y="1206150"/>
                  <a:pt x="1036550" y="1204643"/>
                  <a:pt x="1082866" y="12013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496FE-60FA-4755-83CC-82042931BC81}"/>
              </a:ext>
            </a:extLst>
          </p:cNvPr>
          <p:cNvPicPr preferRelativeResize="0"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1" y="4723650"/>
            <a:ext cx="288000" cy="288000"/>
          </a:xfrm>
          <a:prstGeom prst="rect">
            <a:avLst/>
          </a:prstGeom>
        </p:spPr>
      </p:pic>
      <p:pic>
        <p:nvPicPr>
          <p:cNvPr id="6" name="Imagen 12">
            <a:extLst>
              <a:ext uri="{FF2B5EF4-FFF2-40B4-BE49-F238E27FC236}">
                <a16:creationId xmlns:a16="http://schemas.microsoft.com/office/drawing/2014/main" id="{B3BE1B8F-7914-4F1B-A0A8-8B335BEABF5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27264" r="17011" b="21616"/>
          <a:stretch/>
        </p:blipFill>
        <p:spPr>
          <a:xfrm>
            <a:off x="1342332" y="4799244"/>
            <a:ext cx="793216" cy="23808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6D5FC7F-D377-4D86-A122-7139F402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1553" y="4864045"/>
            <a:ext cx="564877" cy="1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MSIPCMContentMarking" descr="{&quot;HashCode&quot;:1559463383,&quot;Placement&quot;:&quot;Footer&quot;,&quot;Top&quot;:387.862518,&quot;Left&quot;:337.326447,&quot;SlideWidth&quot;:720,&quot;SlideHeight&quot;:405}">
            <a:extLst>
              <a:ext uri="{FF2B5EF4-FFF2-40B4-BE49-F238E27FC236}">
                <a16:creationId xmlns:a16="http://schemas.microsoft.com/office/drawing/2014/main" id="{730FD09B-ADB4-4567-B87D-2F1B75BEE4A5}"/>
              </a:ext>
            </a:extLst>
          </p:cNvPr>
          <p:cNvSpPr txBox="1"/>
          <p:nvPr userDrawn="1"/>
        </p:nvSpPr>
        <p:spPr>
          <a:xfrm>
            <a:off x="4284046" y="49258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CL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371401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5" r:id="rId5"/>
    <p:sldLayoutId id="2147483698" r:id="rId6"/>
    <p:sldLayoutId id="2147483705" r:id="rId7"/>
    <p:sldLayoutId id="2147483706" r:id="rId8"/>
    <p:sldLayoutId id="2147483710" r:id="rId9"/>
    <p:sldLayoutId id="2147483713" r:id="rId10"/>
    <p:sldLayoutId id="2147483715" r:id="rId11"/>
    <p:sldLayoutId id="2147483720" r:id="rId12"/>
    <p:sldLayoutId id="2147483721" r:id="rId13"/>
    <p:sldLayoutId id="2147483723" r:id="rId14"/>
    <p:sldLayoutId id="2147483724" r:id="rId15"/>
    <p:sldLayoutId id="2147483731" r:id="rId16"/>
    <p:sldLayoutId id="2147483749" r:id="rId17"/>
    <p:sldLayoutId id="2147483745" r:id="rId18"/>
    <p:sldLayoutId id="2147483746" r:id="rId19"/>
    <p:sldLayoutId id="2147483748" r:id="rId20"/>
    <p:sldLayoutId id="2147483750" r:id="rId21"/>
  </p:sldLayoutIdLst>
  <p:hf hdr="0" dt="0"/>
  <p:txStyles>
    <p:titleStyle>
      <a:lvl1pPr algn="l" defTabSz="68538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47" indent="-171347" algn="l" defTabSz="6853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40" indent="-171347" algn="l" defTabSz="6853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32" indent="-171347" algn="l" defTabSz="6853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25" indent="-171347" algn="l" defTabSz="6853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18" indent="-171347" algn="l" defTabSz="6853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11" indent="-171347" algn="l" defTabSz="6853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04" indent="-171347" algn="l" defTabSz="6853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197" indent="-171347" algn="l" defTabSz="6853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890" indent="-171347" algn="l" defTabSz="6853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93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86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79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72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64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57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50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43" algn="l" defTabSz="6853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png"/><Relationship Id="rId1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1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124B2164-DA92-704C-BB18-6C82F6FD373F}"/>
              </a:ext>
            </a:extLst>
          </p:cNvPr>
          <p:cNvSpPr txBox="1"/>
          <p:nvPr/>
        </p:nvSpPr>
        <p:spPr>
          <a:xfrm>
            <a:off x="3995936" y="1707654"/>
            <a:ext cx="4368285" cy="29163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accent2"/>
                </a:solidFill>
                <a:latin typeface="Aharoni" panose="020F0502020204030204" pitchFamily="34" charset="0"/>
                <a:ea typeface="+mj-ea"/>
                <a:cs typeface="Aharoni" panose="020F0502020204030204" pitchFamily="34" charset="0"/>
              </a:rPr>
              <a:t>CONTRATO DE MANTENIMIENTO</a:t>
            </a:r>
            <a:r>
              <a:rPr lang="en-US" sz="4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kern="1200" dirty="0">
                <a:latin typeface="Arial Nova" panose="020B0604020202020204" pitchFamily="34" charset="0"/>
                <a:ea typeface="+mj-ea"/>
                <a:cs typeface="+mj-cs"/>
              </a:rPr>
              <a:t>                                 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6C3BC0-1C47-4D7E-90FF-4A6508039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784792"/>
            <a:ext cx="1728192" cy="342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1A7A48-9AD4-4AA4-A0F8-813E1258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89" y="4731990"/>
            <a:ext cx="942975" cy="352425"/>
          </a:xfrm>
          <a:prstGeom prst="rect">
            <a:avLst/>
          </a:prstGeom>
        </p:spPr>
      </p:pic>
      <p:grpSp>
        <p:nvGrpSpPr>
          <p:cNvPr id="12" name="Group 138">
            <a:extLst>
              <a:ext uri="{FF2B5EF4-FFF2-40B4-BE49-F238E27FC236}">
                <a16:creationId xmlns:a16="http://schemas.microsoft.com/office/drawing/2014/main" id="{7018D2E0-64C7-4862-82F0-C1E5E333AFFB}"/>
              </a:ext>
            </a:extLst>
          </p:cNvPr>
          <p:cNvGrpSpPr/>
          <p:nvPr/>
        </p:nvGrpSpPr>
        <p:grpSpPr>
          <a:xfrm>
            <a:off x="146521" y="171738"/>
            <a:ext cx="956992" cy="862058"/>
            <a:chOff x="12817361" y="2809920"/>
            <a:chExt cx="2122873" cy="1887611"/>
          </a:xfrm>
        </p:grpSpPr>
        <p:grpSp>
          <p:nvGrpSpPr>
            <p:cNvPr id="19" name="Group 92">
              <a:extLst>
                <a:ext uri="{FF2B5EF4-FFF2-40B4-BE49-F238E27FC236}">
                  <a16:creationId xmlns:a16="http://schemas.microsoft.com/office/drawing/2014/main" id="{0BC4C58D-B6FE-47EC-A688-FED9236AD8B8}"/>
                </a:ext>
              </a:extLst>
            </p:cNvPr>
            <p:cNvGrpSpPr/>
            <p:nvPr/>
          </p:nvGrpSpPr>
          <p:grpSpPr>
            <a:xfrm rot="17627103" flipH="1">
              <a:off x="12934992" y="2692289"/>
              <a:ext cx="1887611" cy="2122873"/>
              <a:chOff x="711200" y="2589395"/>
              <a:chExt cx="1117600" cy="1256891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21" name="Oval 99">
                <a:extLst>
                  <a:ext uri="{FF2B5EF4-FFF2-40B4-BE49-F238E27FC236}">
                    <a16:creationId xmlns:a16="http://schemas.microsoft.com/office/drawing/2014/main" id="{70F1010E-F8EA-40BF-88AC-8F3B102ADB62}"/>
                  </a:ext>
                </a:extLst>
              </p:cNvPr>
              <p:cNvSpPr/>
              <p:nvPr/>
            </p:nvSpPr>
            <p:spPr>
              <a:xfrm>
                <a:off x="711200" y="2728686"/>
                <a:ext cx="1117600" cy="1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VW Head Bold"/>
                </a:endParaRPr>
              </a:p>
            </p:txBody>
          </p:sp>
          <p:sp>
            <p:nvSpPr>
              <p:cNvPr id="22" name="Isosceles Triangle 100">
                <a:extLst>
                  <a:ext uri="{FF2B5EF4-FFF2-40B4-BE49-F238E27FC236}">
                    <a16:creationId xmlns:a16="http://schemas.microsoft.com/office/drawing/2014/main" id="{48250280-53CB-476B-A282-56357893A11E}"/>
                  </a:ext>
                </a:extLst>
              </p:cNvPr>
              <p:cNvSpPr/>
              <p:nvPr/>
            </p:nvSpPr>
            <p:spPr>
              <a:xfrm>
                <a:off x="1162925" y="2589395"/>
                <a:ext cx="214150" cy="152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VW Head Bold"/>
                </a:endParaRPr>
              </a:p>
            </p:txBody>
          </p:sp>
        </p:grpSp>
        <p:sp>
          <p:nvSpPr>
            <p:cNvPr id="20" name="Oval 93">
              <a:extLst>
                <a:ext uri="{FF2B5EF4-FFF2-40B4-BE49-F238E27FC236}">
                  <a16:creationId xmlns:a16="http://schemas.microsoft.com/office/drawing/2014/main" id="{4660A841-41CB-449B-BB82-39B0AFF0293A}"/>
                </a:ext>
              </a:extLst>
            </p:cNvPr>
            <p:cNvSpPr/>
            <p:nvPr/>
          </p:nvSpPr>
          <p:spPr>
            <a:xfrm rot="17627103" flipH="1">
              <a:off x="13181321" y="2989195"/>
              <a:ext cx="1624082" cy="16240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VW Head Bold"/>
              </a:endParaRP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02A73266-29DA-47C3-A171-B2F748CFD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8" y="399484"/>
            <a:ext cx="476250" cy="4762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7D6C645-1BCC-433D-95E3-4137B5059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131"/>
          <a:stretch/>
        </p:blipFill>
        <p:spPr>
          <a:xfrm>
            <a:off x="1248418" y="1088870"/>
            <a:ext cx="2685477" cy="29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6EE22605-038F-46D0-9324-F192C324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784792"/>
            <a:ext cx="1728192" cy="3429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26E9822-3E85-4593-B2FA-D2188E4C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89" y="4731990"/>
            <a:ext cx="942975" cy="35242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38">
            <a:extLst>
              <a:ext uri="{FF2B5EF4-FFF2-40B4-BE49-F238E27FC236}">
                <a16:creationId xmlns:a16="http://schemas.microsoft.com/office/drawing/2014/main" id="{FE0907F0-B408-48BE-AA3A-C92D9720FC40}"/>
              </a:ext>
            </a:extLst>
          </p:cNvPr>
          <p:cNvGrpSpPr/>
          <p:nvPr/>
        </p:nvGrpSpPr>
        <p:grpSpPr>
          <a:xfrm>
            <a:off x="146521" y="171738"/>
            <a:ext cx="956992" cy="862058"/>
            <a:chOff x="12817361" y="2809920"/>
            <a:chExt cx="2122873" cy="1887611"/>
          </a:xfrm>
        </p:grpSpPr>
        <p:grpSp>
          <p:nvGrpSpPr>
            <p:cNvPr id="18" name="Group 92">
              <a:extLst>
                <a:ext uri="{FF2B5EF4-FFF2-40B4-BE49-F238E27FC236}">
                  <a16:creationId xmlns:a16="http://schemas.microsoft.com/office/drawing/2014/main" id="{9CB3DA0C-CD70-419B-969E-5FA4D7DE4EB6}"/>
                </a:ext>
              </a:extLst>
            </p:cNvPr>
            <p:cNvGrpSpPr/>
            <p:nvPr/>
          </p:nvGrpSpPr>
          <p:grpSpPr>
            <a:xfrm rot="17627103" flipH="1">
              <a:off x="12934992" y="2692289"/>
              <a:ext cx="1887611" cy="2122873"/>
              <a:chOff x="711200" y="2589395"/>
              <a:chExt cx="1117600" cy="1256891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20" name="Oval 99">
                <a:extLst>
                  <a:ext uri="{FF2B5EF4-FFF2-40B4-BE49-F238E27FC236}">
                    <a16:creationId xmlns:a16="http://schemas.microsoft.com/office/drawing/2014/main" id="{AE093627-AC94-4E85-8C4D-9A91742DE54E}"/>
                  </a:ext>
                </a:extLst>
              </p:cNvPr>
              <p:cNvSpPr/>
              <p:nvPr/>
            </p:nvSpPr>
            <p:spPr>
              <a:xfrm>
                <a:off x="711200" y="2728686"/>
                <a:ext cx="1117600" cy="1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VW Head Bold"/>
                </a:endParaRPr>
              </a:p>
            </p:txBody>
          </p:sp>
          <p:sp>
            <p:nvSpPr>
              <p:cNvPr id="21" name="Isosceles Triangle 100">
                <a:extLst>
                  <a:ext uri="{FF2B5EF4-FFF2-40B4-BE49-F238E27FC236}">
                    <a16:creationId xmlns:a16="http://schemas.microsoft.com/office/drawing/2014/main" id="{3E377BBA-7EEE-41F5-BF45-9674198AD283}"/>
                  </a:ext>
                </a:extLst>
              </p:cNvPr>
              <p:cNvSpPr/>
              <p:nvPr/>
            </p:nvSpPr>
            <p:spPr>
              <a:xfrm>
                <a:off x="1162925" y="2589395"/>
                <a:ext cx="214150" cy="152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VW Head Bold"/>
                </a:endParaRPr>
              </a:p>
            </p:txBody>
          </p:sp>
        </p:grpSp>
        <p:sp>
          <p:nvSpPr>
            <p:cNvPr id="19" name="Oval 93">
              <a:extLst>
                <a:ext uri="{FF2B5EF4-FFF2-40B4-BE49-F238E27FC236}">
                  <a16:creationId xmlns:a16="http://schemas.microsoft.com/office/drawing/2014/main" id="{94A50324-418D-47EA-A5D8-D84EBBD0A024}"/>
                </a:ext>
              </a:extLst>
            </p:cNvPr>
            <p:cNvSpPr/>
            <p:nvPr/>
          </p:nvSpPr>
          <p:spPr>
            <a:xfrm rot="17627103" flipH="1">
              <a:off x="13181321" y="2989195"/>
              <a:ext cx="1624082" cy="16240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VW Head Bold"/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605AD2D5-FEB6-469C-845C-07FD20F34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8" y="399484"/>
            <a:ext cx="476250" cy="4762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4580031-3E67-4DB6-B3F7-D26818E1611E}"/>
              </a:ext>
            </a:extLst>
          </p:cNvPr>
          <p:cNvSpPr/>
          <p:nvPr/>
        </p:nvSpPr>
        <p:spPr>
          <a:xfrm>
            <a:off x="4839432" y="843157"/>
            <a:ext cx="402119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s-CL" dirty="0"/>
          </a:p>
          <a:p>
            <a:pPr algn="ctr">
              <a:spcAft>
                <a:spcPts val="600"/>
              </a:spcAft>
            </a:pPr>
            <a:r>
              <a:rPr lang="es-ES" dirty="0">
                <a:latin typeface="Arial Nova" panose="020B0504020202020204" pitchFamily="34" charset="0"/>
              </a:rPr>
              <a:t>Te ayudamos con la </a:t>
            </a:r>
            <a:r>
              <a:rPr lang="es-ES" sz="2000" b="1" dirty="0">
                <a:solidFill>
                  <a:schemeClr val="accent2"/>
                </a:solidFill>
                <a:latin typeface="Arial Nova" panose="020B0504020202020204" pitchFamily="34" charset="0"/>
              </a:rPr>
              <a:t>gestión y logística </a:t>
            </a:r>
            <a:r>
              <a:rPr lang="es-ES" dirty="0">
                <a:latin typeface="Arial Nova" panose="020B0504020202020204" pitchFamily="34" charset="0"/>
              </a:rPr>
              <a:t>de mantenimiento de tu flota poniendo a tu disposición nuestra </a:t>
            </a:r>
            <a:r>
              <a:rPr lang="es-ES" sz="2000" b="1" dirty="0">
                <a:solidFill>
                  <a:schemeClr val="accent2"/>
                </a:solidFill>
                <a:latin typeface="Arial Nova" panose="020B0504020202020204" pitchFamily="34" charset="0"/>
              </a:rPr>
              <a:t>red de servicio a nivel nacional</a:t>
            </a:r>
            <a:r>
              <a:rPr lang="es-ES" dirty="0">
                <a:latin typeface="Arial Nova" panose="020B0504020202020204" pitchFamily="34" charset="0"/>
              </a:rPr>
              <a:t>, realizando </a:t>
            </a:r>
            <a:r>
              <a:rPr lang="es-ES" sz="2000" b="1" dirty="0">
                <a:solidFill>
                  <a:schemeClr val="accent2"/>
                </a:solidFill>
                <a:latin typeface="Arial Nova" panose="020B0504020202020204" pitchFamily="34" charset="0"/>
              </a:rPr>
              <a:t>pautas de mantenimiento ajustadas</a:t>
            </a:r>
            <a:r>
              <a:rPr lang="es-ES" dirty="0">
                <a:latin typeface="Arial Nova" panose="020B0504020202020204" pitchFamily="34" charset="0"/>
              </a:rPr>
              <a:t> a la realidad operacional de tus unidades y aplicando </a:t>
            </a:r>
            <a:r>
              <a:rPr lang="es-ES" sz="2000" b="1" dirty="0">
                <a:solidFill>
                  <a:schemeClr val="accent2"/>
                </a:solidFill>
                <a:latin typeface="Arial Nova" panose="020B0504020202020204" pitchFamily="34" charset="0"/>
              </a:rPr>
              <a:t>herramientas de seguimiento y control </a:t>
            </a:r>
            <a:r>
              <a:rPr lang="es-ES" dirty="0">
                <a:latin typeface="Arial Nova" panose="020B0504020202020204" pitchFamily="34" charset="0"/>
              </a:rPr>
              <a:t>para mejorar la performance de las unidades.</a:t>
            </a:r>
          </a:p>
          <a:p>
            <a:pPr algn="ctr">
              <a:spcAft>
                <a:spcPts val="600"/>
              </a:spcAft>
            </a:pPr>
            <a:endParaRPr lang="es-ES" sz="2000" b="1" dirty="0">
              <a:solidFill>
                <a:schemeClr val="accent2"/>
              </a:solidFill>
              <a:latin typeface="Arial Nova" panose="020B05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s-CL" sz="2000" dirty="0">
              <a:solidFill>
                <a:schemeClr val="accent2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376E69-CF30-4BF8-87D2-8F756A4EB76F}"/>
              </a:ext>
            </a:extLst>
          </p:cNvPr>
          <p:cNvSpPr txBox="1"/>
          <p:nvPr/>
        </p:nvSpPr>
        <p:spPr>
          <a:xfrm>
            <a:off x="-133614" y="1386904"/>
            <a:ext cx="3949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44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hacemos?</a:t>
            </a:r>
            <a:endParaRPr lang="es-CL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C1421F29-BF0F-48B9-9D70-605332C66CD9}"/>
              </a:ext>
            </a:extLst>
          </p:cNvPr>
          <p:cNvSpPr txBox="1"/>
          <p:nvPr/>
        </p:nvSpPr>
        <p:spPr>
          <a:xfrm>
            <a:off x="1619672" y="540232"/>
            <a:ext cx="539623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Contrato de mantenimiento.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A8EE7E5F-F228-485F-A408-6F7D966DDA9F}"/>
              </a:ext>
            </a:extLst>
          </p:cNvPr>
          <p:cNvSpPr txBox="1"/>
          <p:nvPr/>
        </p:nvSpPr>
        <p:spPr>
          <a:xfrm>
            <a:off x="319263" y="1185927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 Nova" panose="020B0504020202020204" pitchFamily="34" charset="0"/>
                <a:cs typeface="Arial" panose="020B0604020202020204" pitchFamily="34" charset="0"/>
              </a:rPr>
              <a:t>Tipos de contrato de mantenimientos</a:t>
            </a:r>
            <a:r>
              <a:rPr lang="es-CL" sz="16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BF71B25-CE1E-434E-826A-3986C47F3BBC}"/>
              </a:ext>
            </a:extLst>
          </p:cNvPr>
          <p:cNvSpPr/>
          <p:nvPr/>
        </p:nvSpPr>
        <p:spPr>
          <a:xfrm>
            <a:off x="319263" y="17680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sz="1200" dirty="0">
                <a:latin typeface="Arial Nova" panose="020B0504020202020204" pitchFamily="34" charset="0"/>
                <a:cs typeface="Arial" panose="020B0604020202020204" pitchFamily="34" charset="0"/>
              </a:rPr>
              <a:t>El mantenimiento Preventivo: </a:t>
            </a:r>
            <a:r>
              <a:rPr lang="es-CL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Cubre todo los trabajos de mantenimiento regular especificado por el fabricante. Incluye repuestos, lubricantes y mano de obra.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D444F06-C71E-4DB0-AFE8-35EE95639585}"/>
              </a:ext>
            </a:extLst>
          </p:cNvPr>
          <p:cNvSpPr/>
          <p:nvPr/>
        </p:nvSpPr>
        <p:spPr>
          <a:xfrm>
            <a:off x="319263" y="2555533"/>
            <a:ext cx="4572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sz="1200" dirty="0">
                <a:latin typeface="Arial Nova" panose="020B0504020202020204" pitchFamily="34" charset="0"/>
                <a:cs typeface="Arial" panose="020B0604020202020204" pitchFamily="34" charset="0"/>
              </a:rPr>
              <a:t>El mantenimiento Full: </a:t>
            </a:r>
            <a:r>
              <a:rPr lang="es-CL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Incluye la pauta de mantenimiento preventivo más el cambio o reparación, producto de fallas o desgaste natural, de componentes del sistema de suspensión, sistema de frenos, tren motriz, sistema eléctrico y componentes electrónicos.</a:t>
            </a:r>
          </a:p>
          <a:p>
            <a:pPr algn="just"/>
            <a:endParaRPr lang="es-CL" sz="1100" dirty="0">
              <a:solidFill>
                <a:schemeClr val="accent2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EE141-AD74-4AC9-A86E-2C1A2D901A07}"/>
              </a:ext>
            </a:extLst>
          </p:cNvPr>
          <p:cNvSpPr/>
          <p:nvPr/>
        </p:nvSpPr>
        <p:spPr>
          <a:xfrm>
            <a:off x="326654" y="3688439"/>
            <a:ext cx="457005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latin typeface="Arial Nova" panose="020B0504020202020204" pitchFamily="34" charset="0"/>
                <a:cs typeface="Arial" panose="020B0604020202020204" pitchFamily="34" charset="0"/>
              </a:rPr>
              <a:t>El mantenimiento Modular </a:t>
            </a:r>
            <a:r>
              <a:rPr lang="es-CL" sz="1200" dirty="0" err="1">
                <a:latin typeface="Arial Nova" panose="020B0504020202020204" pitchFamily="34" charset="0"/>
                <a:cs typeface="Arial" panose="020B0604020202020204" pitchFamily="34" charset="0"/>
              </a:rPr>
              <a:t>service</a:t>
            </a:r>
            <a:r>
              <a:rPr lang="es-CL" sz="1200" dirty="0">
                <a:solidFill>
                  <a:schemeClr val="accent2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  <a:r>
              <a:rPr lang="es-CL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Cubre todo los trabajos de mantenimiento preventivo más necesidades requeridas por el cliente en función de su operación y el historial de trabajo de sus vehículos. </a:t>
            </a:r>
          </a:p>
          <a:p>
            <a:pPr algn="just"/>
            <a:endParaRPr lang="es-CL" sz="1100" dirty="0">
              <a:solidFill>
                <a:schemeClr val="accent2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DAA31CCB-9AC1-4952-BE14-AA1866AF9FD6}"/>
              </a:ext>
            </a:extLst>
          </p:cNvPr>
          <p:cNvSpPr/>
          <p:nvPr/>
        </p:nvSpPr>
        <p:spPr>
          <a:xfrm>
            <a:off x="5364088" y="1344476"/>
            <a:ext cx="3312368" cy="2091369"/>
          </a:xfrm>
          <a:prstGeom prst="hexagon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50FAE05-EB25-4EF6-82BF-4C570476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4784792"/>
            <a:ext cx="1728192" cy="3429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A18D517-6237-4DF5-930F-708242768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9" y="4731990"/>
            <a:ext cx="942975" cy="352425"/>
          </a:xfrm>
          <a:prstGeom prst="rect">
            <a:avLst/>
          </a:prstGeom>
        </p:spPr>
      </p:pic>
      <p:grpSp>
        <p:nvGrpSpPr>
          <p:cNvPr id="17" name="Group 138">
            <a:extLst>
              <a:ext uri="{FF2B5EF4-FFF2-40B4-BE49-F238E27FC236}">
                <a16:creationId xmlns:a16="http://schemas.microsoft.com/office/drawing/2014/main" id="{40C9AC71-2331-4EB4-8621-002440995240}"/>
              </a:ext>
            </a:extLst>
          </p:cNvPr>
          <p:cNvGrpSpPr/>
          <p:nvPr/>
        </p:nvGrpSpPr>
        <p:grpSpPr>
          <a:xfrm>
            <a:off x="146521" y="171738"/>
            <a:ext cx="956992" cy="862058"/>
            <a:chOff x="12817361" y="2809920"/>
            <a:chExt cx="2122873" cy="1887611"/>
          </a:xfrm>
        </p:grpSpPr>
        <p:grpSp>
          <p:nvGrpSpPr>
            <p:cNvPr id="18" name="Group 92">
              <a:extLst>
                <a:ext uri="{FF2B5EF4-FFF2-40B4-BE49-F238E27FC236}">
                  <a16:creationId xmlns:a16="http://schemas.microsoft.com/office/drawing/2014/main" id="{85348A68-5879-452B-A9BA-2965382F91A3}"/>
                </a:ext>
              </a:extLst>
            </p:cNvPr>
            <p:cNvGrpSpPr/>
            <p:nvPr/>
          </p:nvGrpSpPr>
          <p:grpSpPr>
            <a:xfrm rot="17627103" flipH="1">
              <a:off x="12934992" y="2692289"/>
              <a:ext cx="1887611" cy="2122873"/>
              <a:chOff x="711200" y="2589395"/>
              <a:chExt cx="1117600" cy="1256891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20" name="Oval 99">
                <a:extLst>
                  <a:ext uri="{FF2B5EF4-FFF2-40B4-BE49-F238E27FC236}">
                    <a16:creationId xmlns:a16="http://schemas.microsoft.com/office/drawing/2014/main" id="{5C80885E-8948-47BC-9BB9-96F322A7EAE8}"/>
                  </a:ext>
                </a:extLst>
              </p:cNvPr>
              <p:cNvSpPr/>
              <p:nvPr/>
            </p:nvSpPr>
            <p:spPr>
              <a:xfrm>
                <a:off x="711200" y="2728686"/>
                <a:ext cx="1117600" cy="1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VW Head Bold"/>
                </a:endParaRPr>
              </a:p>
            </p:txBody>
          </p:sp>
          <p:sp>
            <p:nvSpPr>
              <p:cNvPr id="21" name="Isosceles Triangle 100">
                <a:extLst>
                  <a:ext uri="{FF2B5EF4-FFF2-40B4-BE49-F238E27FC236}">
                    <a16:creationId xmlns:a16="http://schemas.microsoft.com/office/drawing/2014/main" id="{46438F95-F293-4034-B3A9-1C5120E90D35}"/>
                  </a:ext>
                </a:extLst>
              </p:cNvPr>
              <p:cNvSpPr/>
              <p:nvPr/>
            </p:nvSpPr>
            <p:spPr>
              <a:xfrm>
                <a:off x="1162925" y="2589395"/>
                <a:ext cx="214150" cy="152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VW Head Bold"/>
                </a:endParaRPr>
              </a:p>
            </p:txBody>
          </p:sp>
        </p:grpSp>
        <p:sp>
          <p:nvSpPr>
            <p:cNvPr id="19" name="Oval 93">
              <a:extLst>
                <a:ext uri="{FF2B5EF4-FFF2-40B4-BE49-F238E27FC236}">
                  <a16:creationId xmlns:a16="http://schemas.microsoft.com/office/drawing/2014/main" id="{B82481D1-ED13-4749-9D4D-7C7F8BF5E4EF}"/>
                </a:ext>
              </a:extLst>
            </p:cNvPr>
            <p:cNvSpPr/>
            <p:nvPr/>
          </p:nvSpPr>
          <p:spPr>
            <a:xfrm rot="17627103" flipH="1">
              <a:off x="13181321" y="2989195"/>
              <a:ext cx="1624082" cy="16240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VW Head Bold"/>
              </a:endParaRP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3CEB3DC0-6FC8-4431-9A4E-FDAB6F332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8" y="399484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C610527F-2893-4DFB-AE7E-943D86D0E9FE}"/>
              </a:ext>
            </a:extLst>
          </p:cNvPr>
          <p:cNvSpPr txBox="1"/>
          <p:nvPr/>
        </p:nvSpPr>
        <p:spPr>
          <a:xfrm>
            <a:off x="2051720" y="689306"/>
            <a:ext cx="640871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Contrato de mantenimiento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5B4A4CA-3B3E-4C6B-AB66-32FE6943C3B1}"/>
              </a:ext>
            </a:extLst>
          </p:cNvPr>
          <p:cNvSpPr txBox="1"/>
          <p:nvPr/>
        </p:nvSpPr>
        <p:spPr>
          <a:xfrm>
            <a:off x="479698" y="1311495"/>
            <a:ext cx="58993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L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CL" sz="1400" dirty="0">
                <a:latin typeface="Arial Narrow" panose="020B0606020202030204" pitchFamily="34" charset="0"/>
                <a:cs typeface="Arial" panose="020B0604020202020204" pitchFamily="34" charset="0"/>
              </a:rPr>
              <a:t>Producto de post venta que se encarga de la administración del mantenimiento de los vehículos de nuestros clientes, entregando los siguientes beneficios:</a:t>
            </a:r>
          </a:p>
          <a:p>
            <a:r>
              <a:rPr lang="es-CL" sz="1400" dirty="0"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Atención en cualquier sucursal de la red de concesionarios autorizados.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Cursos de conducción a disposición de los operarios.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Uso de lubricantes y materiales homologados por el fabricante.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Mano de obra calificada.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Planificación de las detenciones de mantenimiento preventivo y correctivo.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Reducción de tiempos de detención para el mantenimiento y las reparaciones.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Menor riesgos de fallas no previstas.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Mayor valor de reventa con entrega de certificado de contrato de mantenimiento.</a:t>
            </a:r>
          </a:p>
          <a:p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Imagen 16">
            <a:extLst>
              <a:ext uri="{FF2B5EF4-FFF2-40B4-BE49-F238E27FC236}">
                <a16:creationId xmlns:a16="http://schemas.microsoft.com/office/drawing/2014/main" id="{4CECF6D0-E47E-44F0-A63C-4EBFBE8632A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878871">
            <a:off x="6013915" y="1957279"/>
            <a:ext cx="2830796" cy="2730899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21485711" lon="21166707" rev="21578725"/>
            </a:camera>
            <a:lightRig rig="threePt" dir="t">
              <a:rot lat="0" lon="0" rev="1200000"/>
            </a:lightRig>
          </a:scene3d>
          <a:sp3d extrusionH="31750" contourW="25400" prstMaterial="matte">
            <a:bevelT w="101600" h="101600"/>
            <a:bevelB w="127000" h="63500"/>
            <a:contourClr>
              <a:srgbClr val="969696"/>
            </a:contourClr>
          </a:sp3d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C6E3215-2E16-4282-B510-4003B5132903}"/>
              </a:ext>
            </a:extLst>
          </p:cNvPr>
          <p:cNvGrpSpPr>
            <a:grpSpLocks noChangeAspect="1"/>
          </p:cNvGrpSpPr>
          <p:nvPr/>
        </p:nvGrpSpPr>
        <p:grpSpPr>
          <a:xfrm>
            <a:off x="6660232" y="2715766"/>
            <a:ext cx="1533114" cy="1287764"/>
            <a:chOff x="2693553" y="2554744"/>
            <a:chExt cx="3727151" cy="2962488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18CE78F-8A04-4BAB-A3AC-38A0AECC24AE}"/>
                </a:ext>
              </a:extLst>
            </p:cNvPr>
            <p:cNvGrpSpPr/>
            <p:nvPr/>
          </p:nvGrpSpPr>
          <p:grpSpPr>
            <a:xfrm>
              <a:off x="2693553" y="2554744"/>
              <a:ext cx="3727151" cy="2962488"/>
              <a:chOff x="2693553" y="2554744"/>
              <a:chExt cx="3727151" cy="2962488"/>
            </a:xfrm>
          </p:grpSpPr>
          <p:pic>
            <p:nvPicPr>
              <p:cNvPr id="16" name="linha">
                <a:extLst>
                  <a:ext uri="{FF2B5EF4-FFF2-40B4-BE49-F238E27FC236}">
                    <a16:creationId xmlns:a16="http://schemas.microsoft.com/office/drawing/2014/main" id="{70A29760-9A14-42C5-9DAE-AB4361B56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57" r="38691" b="50746"/>
              <a:stretch/>
            </p:blipFill>
            <p:spPr>
              <a:xfrm>
                <a:off x="2723293" y="2554744"/>
                <a:ext cx="3697411" cy="2571885"/>
              </a:xfrm>
              <a:prstGeom prst="rect">
                <a:avLst/>
              </a:prstGeom>
            </p:spPr>
          </p:pic>
          <p:pic>
            <p:nvPicPr>
              <p:cNvPr id="17" name="linha 2">
                <a:extLst>
                  <a:ext uri="{FF2B5EF4-FFF2-40B4-BE49-F238E27FC236}">
                    <a16:creationId xmlns:a16="http://schemas.microsoft.com/office/drawing/2014/main" id="{2A0E3EE6-5B6E-4BC2-8959-B0FFA3F252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1" t="5291" r="38691" b="49118"/>
              <a:stretch/>
            </p:blipFill>
            <p:spPr>
              <a:xfrm>
                <a:off x="2817532" y="3339612"/>
                <a:ext cx="3508935" cy="2177620"/>
              </a:xfrm>
              <a:prstGeom prst="rect">
                <a:avLst/>
              </a:prstGeom>
            </p:spPr>
          </p:pic>
          <p:pic>
            <p:nvPicPr>
              <p:cNvPr id="18" name="linha">
                <a:extLst>
                  <a:ext uri="{FF2B5EF4-FFF2-40B4-BE49-F238E27FC236}">
                    <a16:creationId xmlns:a16="http://schemas.microsoft.com/office/drawing/2014/main" id="{7F190D61-77CC-49A2-8F73-1DD742BD81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57" r="38691" b="50746"/>
              <a:stretch/>
            </p:blipFill>
            <p:spPr>
              <a:xfrm>
                <a:off x="2693553" y="2780928"/>
                <a:ext cx="3697411" cy="2571885"/>
              </a:xfrm>
              <a:prstGeom prst="rect">
                <a:avLst/>
              </a:prstGeom>
            </p:spPr>
          </p:pic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318E351-C22D-414E-B20D-F75EB88BB3EE}"/>
                </a:ext>
              </a:extLst>
            </p:cNvPr>
            <p:cNvGrpSpPr/>
            <p:nvPr/>
          </p:nvGrpSpPr>
          <p:grpSpPr>
            <a:xfrm>
              <a:off x="2992671" y="3071710"/>
              <a:ext cx="3084182" cy="2293374"/>
              <a:chOff x="3155387" y="2978994"/>
              <a:chExt cx="3084182" cy="2293374"/>
            </a:xfrm>
          </p:grpSpPr>
          <p:pic>
            <p:nvPicPr>
              <p:cNvPr id="14" name="sombra">
                <a:extLst>
                  <a:ext uri="{FF2B5EF4-FFF2-40B4-BE49-F238E27FC236}">
                    <a16:creationId xmlns:a16="http://schemas.microsoft.com/office/drawing/2014/main" id="{8B18FB7D-7095-4584-AAFA-0C3EF07CD6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36" t="8548" r="40102" b="48304"/>
              <a:stretch/>
            </p:blipFill>
            <p:spPr>
              <a:xfrm>
                <a:off x="3155387" y="3019312"/>
                <a:ext cx="3084182" cy="2253056"/>
              </a:xfrm>
              <a:prstGeom prst="rect">
                <a:avLst/>
              </a:prstGeom>
            </p:spPr>
          </p:pic>
          <p:pic>
            <p:nvPicPr>
              <p:cNvPr id="15" name="caminhão">
                <a:extLst>
                  <a:ext uri="{FF2B5EF4-FFF2-40B4-BE49-F238E27FC236}">
                    <a16:creationId xmlns:a16="http://schemas.microsoft.com/office/drawing/2014/main" id="{C0CFD51C-AC57-4BA4-BFAE-856237A8F0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11" r="39342" b="53189"/>
              <a:stretch/>
            </p:blipFill>
            <p:spPr>
              <a:xfrm>
                <a:off x="3392573" y="2978994"/>
                <a:ext cx="2833226" cy="1800116"/>
              </a:xfrm>
              <a:prstGeom prst="rect">
                <a:avLst/>
              </a:prstGeom>
            </p:spPr>
          </p:pic>
        </p:grp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76CEF93D-935C-431F-B2C3-1DB1CD02C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1" y="4784792"/>
            <a:ext cx="1728192" cy="3429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D1E7218-37A6-44B5-9DCA-C5C084087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689" y="4731990"/>
            <a:ext cx="942975" cy="352425"/>
          </a:xfrm>
          <a:prstGeom prst="rect">
            <a:avLst/>
          </a:prstGeom>
        </p:spPr>
      </p:pic>
      <p:grpSp>
        <p:nvGrpSpPr>
          <p:cNvPr id="21" name="Group 138">
            <a:extLst>
              <a:ext uri="{FF2B5EF4-FFF2-40B4-BE49-F238E27FC236}">
                <a16:creationId xmlns:a16="http://schemas.microsoft.com/office/drawing/2014/main" id="{29AD115A-F75A-414A-B048-5C0DDFCD23BC}"/>
              </a:ext>
            </a:extLst>
          </p:cNvPr>
          <p:cNvGrpSpPr/>
          <p:nvPr/>
        </p:nvGrpSpPr>
        <p:grpSpPr>
          <a:xfrm>
            <a:off x="146521" y="171738"/>
            <a:ext cx="956992" cy="862058"/>
            <a:chOff x="12817361" y="2809920"/>
            <a:chExt cx="2122873" cy="1887611"/>
          </a:xfrm>
        </p:grpSpPr>
        <p:grpSp>
          <p:nvGrpSpPr>
            <p:cNvPr id="22" name="Group 92">
              <a:extLst>
                <a:ext uri="{FF2B5EF4-FFF2-40B4-BE49-F238E27FC236}">
                  <a16:creationId xmlns:a16="http://schemas.microsoft.com/office/drawing/2014/main" id="{4049DB79-0A1A-4572-AC08-0119182BBE2E}"/>
                </a:ext>
              </a:extLst>
            </p:cNvPr>
            <p:cNvGrpSpPr/>
            <p:nvPr/>
          </p:nvGrpSpPr>
          <p:grpSpPr>
            <a:xfrm rot="17627103" flipH="1">
              <a:off x="12934992" y="2692289"/>
              <a:ext cx="1887611" cy="2122873"/>
              <a:chOff x="711200" y="2589395"/>
              <a:chExt cx="1117600" cy="1256891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32" name="Oval 99">
                <a:extLst>
                  <a:ext uri="{FF2B5EF4-FFF2-40B4-BE49-F238E27FC236}">
                    <a16:creationId xmlns:a16="http://schemas.microsoft.com/office/drawing/2014/main" id="{CD03786B-5015-4095-ACEF-0EFE1CC8A318}"/>
                  </a:ext>
                </a:extLst>
              </p:cNvPr>
              <p:cNvSpPr/>
              <p:nvPr/>
            </p:nvSpPr>
            <p:spPr>
              <a:xfrm>
                <a:off x="711200" y="2728686"/>
                <a:ext cx="1117600" cy="1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VW Head Bold"/>
                </a:endParaRPr>
              </a:p>
            </p:txBody>
          </p:sp>
          <p:sp>
            <p:nvSpPr>
              <p:cNvPr id="33" name="Isosceles Triangle 100">
                <a:extLst>
                  <a:ext uri="{FF2B5EF4-FFF2-40B4-BE49-F238E27FC236}">
                    <a16:creationId xmlns:a16="http://schemas.microsoft.com/office/drawing/2014/main" id="{B4524B14-B8A3-4014-BCDF-43F75376601C}"/>
                  </a:ext>
                </a:extLst>
              </p:cNvPr>
              <p:cNvSpPr/>
              <p:nvPr/>
            </p:nvSpPr>
            <p:spPr>
              <a:xfrm>
                <a:off x="1162925" y="2589395"/>
                <a:ext cx="214150" cy="152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VW Head Bold"/>
                </a:endParaRPr>
              </a:p>
            </p:txBody>
          </p:sp>
        </p:grpSp>
        <p:sp>
          <p:nvSpPr>
            <p:cNvPr id="23" name="Oval 93">
              <a:extLst>
                <a:ext uri="{FF2B5EF4-FFF2-40B4-BE49-F238E27FC236}">
                  <a16:creationId xmlns:a16="http://schemas.microsoft.com/office/drawing/2014/main" id="{49FF7B8F-C391-45A0-9E9E-A6A275819995}"/>
                </a:ext>
              </a:extLst>
            </p:cNvPr>
            <p:cNvSpPr/>
            <p:nvPr/>
          </p:nvSpPr>
          <p:spPr>
            <a:xfrm rot="17627103" flipH="1">
              <a:off x="13181321" y="2989195"/>
              <a:ext cx="1624082" cy="16240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VW Head Bold"/>
              </a:endParaRPr>
            </a:p>
          </p:txBody>
        </p:sp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7064088D-967E-4E48-AADF-6AC6D9072E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8" y="399484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6EE22605-038F-46D0-9324-F192C324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731990"/>
            <a:ext cx="1728192" cy="3429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26E9822-3E85-4593-B2FA-D2188E4C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89" y="4731990"/>
            <a:ext cx="942975" cy="35242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38">
            <a:extLst>
              <a:ext uri="{FF2B5EF4-FFF2-40B4-BE49-F238E27FC236}">
                <a16:creationId xmlns:a16="http://schemas.microsoft.com/office/drawing/2014/main" id="{FE0907F0-B408-48BE-AA3A-C92D9720FC40}"/>
              </a:ext>
            </a:extLst>
          </p:cNvPr>
          <p:cNvGrpSpPr/>
          <p:nvPr/>
        </p:nvGrpSpPr>
        <p:grpSpPr>
          <a:xfrm>
            <a:off x="146521" y="171738"/>
            <a:ext cx="956992" cy="862058"/>
            <a:chOff x="12817361" y="2809920"/>
            <a:chExt cx="2122873" cy="1887611"/>
          </a:xfrm>
        </p:grpSpPr>
        <p:grpSp>
          <p:nvGrpSpPr>
            <p:cNvPr id="18" name="Group 92">
              <a:extLst>
                <a:ext uri="{FF2B5EF4-FFF2-40B4-BE49-F238E27FC236}">
                  <a16:creationId xmlns:a16="http://schemas.microsoft.com/office/drawing/2014/main" id="{9CB3DA0C-CD70-419B-969E-5FA4D7DE4EB6}"/>
                </a:ext>
              </a:extLst>
            </p:cNvPr>
            <p:cNvGrpSpPr/>
            <p:nvPr/>
          </p:nvGrpSpPr>
          <p:grpSpPr>
            <a:xfrm rot="17627103" flipH="1">
              <a:off x="12934992" y="2692289"/>
              <a:ext cx="1887611" cy="2122873"/>
              <a:chOff x="711200" y="2589395"/>
              <a:chExt cx="1117600" cy="1256891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20" name="Oval 99">
                <a:extLst>
                  <a:ext uri="{FF2B5EF4-FFF2-40B4-BE49-F238E27FC236}">
                    <a16:creationId xmlns:a16="http://schemas.microsoft.com/office/drawing/2014/main" id="{AE093627-AC94-4E85-8C4D-9A91742DE54E}"/>
                  </a:ext>
                </a:extLst>
              </p:cNvPr>
              <p:cNvSpPr/>
              <p:nvPr/>
            </p:nvSpPr>
            <p:spPr>
              <a:xfrm>
                <a:off x="711200" y="2728686"/>
                <a:ext cx="1117600" cy="1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VW Head Bold"/>
                </a:endParaRPr>
              </a:p>
            </p:txBody>
          </p:sp>
          <p:sp>
            <p:nvSpPr>
              <p:cNvPr id="21" name="Isosceles Triangle 100">
                <a:extLst>
                  <a:ext uri="{FF2B5EF4-FFF2-40B4-BE49-F238E27FC236}">
                    <a16:creationId xmlns:a16="http://schemas.microsoft.com/office/drawing/2014/main" id="{3E377BBA-7EEE-41F5-BF45-9674198AD283}"/>
                  </a:ext>
                </a:extLst>
              </p:cNvPr>
              <p:cNvSpPr/>
              <p:nvPr/>
            </p:nvSpPr>
            <p:spPr>
              <a:xfrm>
                <a:off x="1162925" y="2589395"/>
                <a:ext cx="214150" cy="152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VW Head Bold"/>
                </a:endParaRPr>
              </a:p>
            </p:txBody>
          </p:sp>
        </p:grpSp>
        <p:sp>
          <p:nvSpPr>
            <p:cNvPr id="19" name="Oval 93">
              <a:extLst>
                <a:ext uri="{FF2B5EF4-FFF2-40B4-BE49-F238E27FC236}">
                  <a16:creationId xmlns:a16="http://schemas.microsoft.com/office/drawing/2014/main" id="{94A50324-418D-47EA-A5D8-D84EBBD0A024}"/>
                </a:ext>
              </a:extLst>
            </p:cNvPr>
            <p:cNvSpPr/>
            <p:nvPr/>
          </p:nvSpPr>
          <p:spPr>
            <a:xfrm rot="17627103" flipH="1">
              <a:off x="13181321" y="2989195"/>
              <a:ext cx="1624082" cy="16240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VW Head Bold"/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605AD2D5-FEB6-469C-845C-07FD20F34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8" y="399484"/>
            <a:ext cx="476250" cy="4762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E376E69-CF30-4BF8-87D2-8F756A4EB76F}"/>
              </a:ext>
            </a:extLst>
          </p:cNvPr>
          <p:cNvSpPr txBox="1"/>
          <p:nvPr/>
        </p:nvSpPr>
        <p:spPr>
          <a:xfrm>
            <a:off x="-83839" y="1034429"/>
            <a:ext cx="394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0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nos hace diferentes?</a:t>
            </a:r>
            <a:endParaRPr lang="es-CL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44796-D49E-4074-8DC4-8E05A029C23E}"/>
              </a:ext>
            </a:extLst>
          </p:cNvPr>
          <p:cNvSpPr txBox="1"/>
          <p:nvPr/>
        </p:nvSpPr>
        <p:spPr>
          <a:xfrm>
            <a:off x="152128" y="1491630"/>
            <a:ext cx="3771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s-CL" sz="1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Atención personalizada.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s-CL" sz="1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Pautas de mantenimiento según condición operacional.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s-CL" sz="1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Atención en servicio técnico prioritaria.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s-CL" sz="1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Seguimiento y control de las unidades.</a:t>
            </a:r>
            <a:endParaRPr lang="es-CL" sz="1600" dirty="0">
              <a:solidFill>
                <a:schemeClr val="accent3"/>
              </a:solidFill>
              <a:latin typeface="Arial Nova" panose="020B05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CA18C9B-9073-454A-8633-F82FE10B1456}"/>
              </a:ext>
            </a:extLst>
          </p:cNvPr>
          <p:cNvSpPr/>
          <p:nvPr/>
        </p:nvSpPr>
        <p:spPr>
          <a:xfrm>
            <a:off x="4885732" y="1034429"/>
            <a:ext cx="3881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 Nova" panose="020B0504020202020204" pitchFamily="34" charset="0"/>
              </a:rPr>
              <a:t>Los contratos de mantenimiento son una solución que busca dar tranquilidad a nuestros clientes, protegiéndolos contra los costos inesperados de reparación y maximizando la disponibilidad de sus unidades. </a:t>
            </a:r>
          </a:p>
          <a:p>
            <a:pPr algn="just"/>
            <a:endParaRPr lang="es-ES" sz="1200" dirty="0">
              <a:latin typeface="Arial Nova" panose="020B0504020202020204" pitchFamily="34" charset="0"/>
            </a:endParaRPr>
          </a:p>
          <a:p>
            <a:pPr algn="just"/>
            <a:r>
              <a:rPr lang="es-ES" sz="1200" dirty="0">
                <a:latin typeface="Arial Nova" panose="020B0504020202020204" pitchFamily="34" charset="0"/>
              </a:rPr>
              <a:t>Con los contratos de mantenimiento lograrás: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8B81817-54F2-448C-92E4-86BE5DD9DFF4}"/>
              </a:ext>
            </a:extLst>
          </p:cNvPr>
          <p:cNvSpPr/>
          <p:nvPr/>
        </p:nvSpPr>
        <p:spPr>
          <a:xfrm>
            <a:off x="4450539" y="2518137"/>
            <a:ext cx="45720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accent2"/>
                </a:solidFill>
                <a:latin typeface="Arial Nova" panose="020B0504020202020204" pitchFamily="34" charset="0"/>
              </a:rPr>
              <a:t>Mejorar tu rentabilidad.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accent2"/>
                </a:solidFill>
                <a:latin typeface="Arial Nova" panose="020B0504020202020204" pitchFamily="34" charset="0"/>
              </a:rPr>
              <a:t>Alargar la vida útil de tu vehículo.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accent2"/>
                </a:solidFill>
                <a:latin typeface="Arial Nova" panose="020B0504020202020204" pitchFamily="34" charset="0"/>
              </a:rPr>
              <a:t>Conocer tus costos de mantenimiento y reparación.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2"/>
                </a:solidFill>
                <a:latin typeface="Arial Nova" panose="020B0504020202020204" pitchFamily="34" charset="0"/>
              </a:rPr>
              <a:t>Aumentar el tiempo de funcionamiento del camión.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2"/>
                </a:solidFill>
                <a:latin typeface="Arial Nova" panose="020B0504020202020204" pitchFamily="34" charset="0"/>
              </a:rPr>
              <a:t>Evitar averías graves en el vehículo.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2"/>
                </a:solidFill>
                <a:latin typeface="Arial Nova" panose="020B0504020202020204" pitchFamily="34" charset="0"/>
              </a:rPr>
              <a:t>Disminuir el número de reparaciones.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2"/>
                </a:solidFill>
                <a:latin typeface="Arial Nova" panose="020B0504020202020204" pitchFamily="34" charset="0"/>
              </a:rPr>
              <a:t>Mejorar la experiencia del usuario.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2"/>
                </a:solidFill>
                <a:latin typeface="Arial Nova" panose="020B0504020202020204" pitchFamily="34" charset="0"/>
              </a:rPr>
              <a:t>Mejorar las condiciones de seguridad y calidad.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100" dirty="0">
              <a:solidFill>
                <a:schemeClr val="accent2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100" dirty="0">
              <a:solidFill>
                <a:schemeClr val="accent2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100" dirty="0">
              <a:solidFill>
                <a:schemeClr val="accent2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11AF2C-AC37-234F-A285-482F9905F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647821"/>
              </p:ext>
            </p:extLst>
          </p:nvPr>
        </p:nvGraphicFramePr>
        <p:xfrm>
          <a:off x="967577" y="2108150"/>
          <a:ext cx="72768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471FC99-6E70-2246-ACE0-FBAEF4FF48BE}"/>
              </a:ext>
            </a:extLst>
          </p:cNvPr>
          <p:cNvSpPr/>
          <p:nvPr/>
        </p:nvSpPr>
        <p:spPr>
          <a:xfrm>
            <a:off x="1202082" y="346438"/>
            <a:ext cx="551465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1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Proceso de implementación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04FB5E-D27D-BB4A-9275-8732B0869A8D}"/>
              </a:ext>
            </a:extLst>
          </p:cNvPr>
          <p:cNvSpPr txBox="1"/>
          <p:nvPr/>
        </p:nvSpPr>
        <p:spPr>
          <a:xfrm>
            <a:off x="487601" y="2746544"/>
            <a:ext cx="22722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200" dirty="0"/>
              <a:t>Revisión de unidades.</a:t>
            </a:r>
          </a:p>
          <a:p>
            <a:pPr marL="285750" indent="-285750">
              <a:buFontTx/>
              <a:buChar char="-"/>
            </a:pPr>
            <a:r>
              <a:rPr lang="es-CL" sz="1200" dirty="0"/>
              <a:t>Análisis de factibilidad de aplicación de los distintos planes de mantenimiento</a:t>
            </a:r>
          </a:p>
          <a:p>
            <a:pPr marL="285750" indent="-285750">
              <a:buFontTx/>
              <a:buChar char="-"/>
            </a:pPr>
            <a:r>
              <a:rPr lang="es-CL" sz="1200" dirty="0"/>
              <a:t>Cotización.</a:t>
            </a:r>
          </a:p>
          <a:p>
            <a:pPr marL="285750" indent="-285750">
              <a:buFontTx/>
              <a:buChar char="-"/>
            </a:pPr>
            <a:endParaRPr lang="es-C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DB1E92-F1B6-A645-B940-95CF7BFA8237}"/>
              </a:ext>
            </a:extLst>
          </p:cNvPr>
          <p:cNvSpPr txBox="1"/>
          <p:nvPr/>
        </p:nvSpPr>
        <p:spPr>
          <a:xfrm>
            <a:off x="3229893" y="2882021"/>
            <a:ext cx="227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200" dirty="0"/>
              <a:t>Asignación de asesor y concesionario que atenderá la unidad.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81C0374-9869-7B44-99F0-881EA9E228A1}"/>
              </a:ext>
            </a:extLst>
          </p:cNvPr>
          <p:cNvSpPr txBox="1"/>
          <p:nvPr/>
        </p:nvSpPr>
        <p:spPr>
          <a:xfrm>
            <a:off x="6205447" y="2823715"/>
            <a:ext cx="293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200" dirty="0"/>
              <a:t>Seguimiento y control de las unidades.</a:t>
            </a:r>
          </a:p>
          <a:p>
            <a:pPr marL="285750" indent="-285750">
              <a:buFontTx/>
              <a:buChar char="-"/>
            </a:pPr>
            <a:r>
              <a:rPr lang="es-CL" sz="1200" dirty="0"/>
              <a:t>Evaluación de la performance de la unidades.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0B7F9B5-C1A8-804A-AAD1-F6F0387F5029}"/>
              </a:ext>
            </a:extLst>
          </p:cNvPr>
          <p:cNvGraphicFramePr/>
          <p:nvPr/>
        </p:nvGraphicFramePr>
        <p:xfrm>
          <a:off x="958425" y="3562953"/>
          <a:ext cx="7427470" cy="128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" name="Imagen 29">
            <a:extLst>
              <a:ext uri="{FF2B5EF4-FFF2-40B4-BE49-F238E27FC236}">
                <a16:creationId xmlns:a16="http://schemas.microsoft.com/office/drawing/2014/main" id="{2D58DBCB-46E1-4B27-9521-7306103C45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561" y="4784792"/>
            <a:ext cx="1728192" cy="3429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27C71C8-F148-496C-A9BA-9D3077CEEB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689" y="4731990"/>
            <a:ext cx="942975" cy="352425"/>
          </a:xfrm>
          <a:prstGeom prst="rect">
            <a:avLst/>
          </a:prstGeom>
        </p:spPr>
      </p:pic>
      <p:grpSp>
        <p:nvGrpSpPr>
          <p:cNvPr id="32" name="Group 138">
            <a:extLst>
              <a:ext uri="{FF2B5EF4-FFF2-40B4-BE49-F238E27FC236}">
                <a16:creationId xmlns:a16="http://schemas.microsoft.com/office/drawing/2014/main" id="{F17043D7-9820-4C26-A71F-1C2D778A1ECA}"/>
              </a:ext>
            </a:extLst>
          </p:cNvPr>
          <p:cNvGrpSpPr/>
          <p:nvPr/>
        </p:nvGrpSpPr>
        <p:grpSpPr>
          <a:xfrm>
            <a:off x="146521" y="171738"/>
            <a:ext cx="956992" cy="862058"/>
            <a:chOff x="12817361" y="2809920"/>
            <a:chExt cx="2122873" cy="1887611"/>
          </a:xfrm>
        </p:grpSpPr>
        <p:grpSp>
          <p:nvGrpSpPr>
            <p:cNvPr id="33" name="Group 92">
              <a:extLst>
                <a:ext uri="{FF2B5EF4-FFF2-40B4-BE49-F238E27FC236}">
                  <a16:creationId xmlns:a16="http://schemas.microsoft.com/office/drawing/2014/main" id="{221FFABB-2110-418A-81E2-55CB170DF48E}"/>
                </a:ext>
              </a:extLst>
            </p:cNvPr>
            <p:cNvGrpSpPr/>
            <p:nvPr/>
          </p:nvGrpSpPr>
          <p:grpSpPr>
            <a:xfrm rot="17627103" flipH="1">
              <a:off x="12934992" y="2692289"/>
              <a:ext cx="1887611" cy="2122873"/>
              <a:chOff x="711200" y="2589395"/>
              <a:chExt cx="1117600" cy="1256891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</p:grpSpPr>
          <p:sp>
            <p:nvSpPr>
              <p:cNvPr id="35" name="Oval 99">
                <a:extLst>
                  <a:ext uri="{FF2B5EF4-FFF2-40B4-BE49-F238E27FC236}">
                    <a16:creationId xmlns:a16="http://schemas.microsoft.com/office/drawing/2014/main" id="{756BD220-15A6-4E34-9492-C248B87C25D4}"/>
                  </a:ext>
                </a:extLst>
              </p:cNvPr>
              <p:cNvSpPr/>
              <p:nvPr/>
            </p:nvSpPr>
            <p:spPr>
              <a:xfrm>
                <a:off x="711200" y="2728686"/>
                <a:ext cx="1117600" cy="1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VW Head Bold"/>
                </a:endParaRPr>
              </a:p>
            </p:txBody>
          </p:sp>
          <p:sp>
            <p:nvSpPr>
              <p:cNvPr id="36" name="Isosceles Triangle 100">
                <a:extLst>
                  <a:ext uri="{FF2B5EF4-FFF2-40B4-BE49-F238E27FC236}">
                    <a16:creationId xmlns:a16="http://schemas.microsoft.com/office/drawing/2014/main" id="{C35F0BFD-1B5C-4435-BD72-7DA135FC0F71}"/>
                  </a:ext>
                </a:extLst>
              </p:cNvPr>
              <p:cNvSpPr/>
              <p:nvPr/>
            </p:nvSpPr>
            <p:spPr>
              <a:xfrm>
                <a:off x="1162925" y="2589395"/>
                <a:ext cx="214150" cy="152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VW Head Bold"/>
                </a:endParaRPr>
              </a:p>
            </p:txBody>
          </p:sp>
        </p:grpSp>
        <p:sp>
          <p:nvSpPr>
            <p:cNvPr id="34" name="Oval 93">
              <a:extLst>
                <a:ext uri="{FF2B5EF4-FFF2-40B4-BE49-F238E27FC236}">
                  <a16:creationId xmlns:a16="http://schemas.microsoft.com/office/drawing/2014/main" id="{FDCB32A0-D8EE-4A18-8F87-42C7B7FEA52E}"/>
                </a:ext>
              </a:extLst>
            </p:cNvPr>
            <p:cNvSpPr/>
            <p:nvPr/>
          </p:nvSpPr>
          <p:spPr>
            <a:xfrm rot="17627103" flipH="1">
              <a:off x="13181321" y="2989195"/>
              <a:ext cx="1624082" cy="16240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VW Head Bold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51B41E53-AC84-4777-9B7A-ECC05A1CDF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8" y="399484"/>
            <a:ext cx="476250" cy="476250"/>
          </a:xfrm>
          <a:prstGeom prst="rect">
            <a:avLst/>
          </a:prstGeom>
        </p:spPr>
      </p:pic>
      <p:pic>
        <p:nvPicPr>
          <p:cNvPr id="5" name="Imagen 4" descr="Imagen que contiene persona, interior, sostener, tabla&#10;&#10;Descripción generada automáticamente">
            <a:extLst>
              <a:ext uri="{FF2B5EF4-FFF2-40B4-BE49-F238E27FC236}">
                <a16:creationId xmlns:a16="http://schemas.microsoft.com/office/drawing/2014/main" id="{6837B482-3E6C-453F-8274-29324CA4258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" b="36873"/>
          <a:stretch/>
        </p:blipFill>
        <p:spPr>
          <a:xfrm>
            <a:off x="450472" y="1183233"/>
            <a:ext cx="2575042" cy="1422000"/>
          </a:xfrm>
          <a:prstGeom prst="rect">
            <a:avLst/>
          </a:prstGeom>
        </p:spPr>
      </p:pic>
      <p:pic>
        <p:nvPicPr>
          <p:cNvPr id="7" name="Imagen 6" descr="Imagen que contiene señal&#10;&#10;Descripción generada automáticamente">
            <a:extLst>
              <a:ext uri="{FF2B5EF4-FFF2-40B4-BE49-F238E27FC236}">
                <a16:creationId xmlns:a16="http://schemas.microsoft.com/office/drawing/2014/main" id="{754F83B1-B7B5-4A9C-BEA7-22E6F325B74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r="19893" b="14396"/>
          <a:stretch/>
        </p:blipFill>
        <p:spPr>
          <a:xfrm>
            <a:off x="3295046" y="1145481"/>
            <a:ext cx="2606048" cy="14272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7B8F96-F9EC-440E-A82E-3FCEF8C88E6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2"/>
          <a:stretch/>
        </p:blipFill>
        <p:spPr>
          <a:xfrm>
            <a:off x="6170626" y="1145669"/>
            <a:ext cx="2574000" cy="1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kyBlu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451</Words>
  <Application>Microsoft Office PowerPoint</Application>
  <PresentationFormat>Presentación en pantalla (16:9)</PresentationFormat>
  <Paragraphs>54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Aharoni</vt:lpstr>
      <vt:lpstr>Arial</vt:lpstr>
      <vt:lpstr>Arial Narrow</vt:lpstr>
      <vt:lpstr>Arial Nova</vt:lpstr>
      <vt:lpstr>Calibri</vt:lpstr>
      <vt:lpstr>Calibri Light</vt:lpstr>
      <vt:lpstr>Geomanist Regular</vt:lpstr>
      <vt:lpstr>VW Head Bold</vt:lpstr>
      <vt:lpstr>Wingdings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Montenegro Andrea (POCL - CL/Santiago)</dc:creator>
  <cp:lastModifiedBy>Gonzalez Paulina (POCL - CL/Santiago)</cp:lastModifiedBy>
  <cp:revision>112</cp:revision>
  <dcterms:created xsi:type="dcterms:W3CDTF">2020-05-06T17:27:29Z</dcterms:created>
  <dcterms:modified xsi:type="dcterms:W3CDTF">2022-12-29T20:54:20Z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d67188-4396-4f49-b241-070cf408d0d1_Enabled">
    <vt:lpwstr>true</vt:lpwstr>
  </property>
  <property fmtid="{D5CDD505-2E9C-101B-9397-08002B2CF9AE}" pid="3" name="MSIP_Label_43d67188-4396-4f49-b241-070cf408d0d1_SetDate">
    <vt:lpwstr>2022-12-29T20:54:20Z</vt:lpwstr>
  </property>
  <property fmtid="{D5CDD505-2E9C-101B-9397-08002B2CF9AE}" pid="4" name="MSIP_Label_43d67188-4396-4f49-b241-070cf408d0d1_Method">
    <vt:lpwstr>Standard</vt:lpwstr>
  </property>
  <property fmtid="{D5CDD505-2E9C-101B-9397-08002B2CF9AE}" pid="5" name="MSIP_Label_43d67188-4396-4f49-b241-070cf408d0d1_Name">
    <vt:lpwstr>43d67188-4396-4f49-b241-070cf408d0d1</vt:lpwstr>
  </property>
  <property fmtid="{D5CDD505-2E9C-101B-9397-08002B2CF9AE}" pid="6" name="MSIP_Label_43d67188-4396-4f49-b241-070cf408d0d1_SiteId">
    <vt:lpwstr>0f6f68be-4ef2-465a-986b-eb9a250d9789</vt:lpwstr>
  </property>
  <property fmtid="{D5CDD505-2E9C-101B-9397-08002B2CF9AE}" pid="7" name="MSIP_Label_43d67188-4396-4f49-b241-070cf408d0d1_ActionId">
    <vt:lpwstr>bc43cc86-9513-4e4d-b8f9-54b0320233f6</vt:lpwstr>
  </property>
  <property fmtid="{D5CDD505-2E9C-101B-9397-08002B2CF9AE}" pid="8" name="MSIP_Label_43d67188-4396-4f49-b241-070cf408d0d1_ContentBits">
    <vt:lpwstr>2</vt:lpwstr>
  </property>
</Properties>
</file>