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1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5" r:id="rId11"/>
    <p:sldId id="266" r:id="rId12"/>
    <p:sldId id="264" r:id="rId13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323232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323232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323232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323232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323232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323232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323232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323232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323232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3553"/>
    <a:srgbClr val="1D3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323232"/>
        </a:fontRef>
        <a:srgbClr val="323232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7E7E7"/>
          </a:solidFill>
        </a:fill>
      </a:tcStyle>
    </a:wholeTbl>
    <a:band2H>
      <a:tcTxStyle/>
      <a:tcStyle>
        <a:tcBdr/>
        <a:fill>
          <a:solidFill>
            <a:srgbClr val="F7F7F7"/>
          </a:solidFill>
        </a:fill>
      </a:tcStyle>
    </a:band2H>
    <a:firstCol>
      <a:tcTxStyle b="on" i="off">
        <a:fontRef idx="major">
          <a:srgbClr val="F7F7F7"/>
        </a:fontRef>
        <a:srgbClr val="F7F7F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323232"/>
        </a:fontRef>
        <a:srgbClr val="323232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323232"/>
              </a:solidFill>
              <a:prstDash val="solid"/>
              <a:round/>
            </a:ln>
          </a:top>
          <a:bottom>
            <a:ln w="25400" cap="flat">
              <a:solidFill>
                <a:srgbClr val="323232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7F7F7"/>
          </a:solidFill>
        </a:fill>
      </a:tcStyle>
    </a:lastRow>
    <a:firstRow>
      <a:tcTxStyle b="on" i="off">
        <a:fontRef idx="major">
          <a:srgbClr val="F7F7F7"/>
        </a:fontRef>
        <a:srgbClr val="F7F7F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323232"/>
              </a:solidFill>
              <a:prstDash val="solid"/>
              <a:round/>
            </a:ln>
          </a:top>
          <a:bottom>
            <a:ln w="25400" cap="flat">
              <a:solidFill>
                <a:srgbClr val="323232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323232"/>
        </a:fontRef>
        <a:srgbClr val="323232"/>
      </a:tcTxStyle>
      <a:tcStyle>
        <a:tcBdr>
          <a:left>
            <a:ln w="12700" cap="flat">
              <a:solidFill>
                <a:srgbClr val="F7F7F7"/>
              </a:solidFill>
              <a:prstDash val="solid"/>
              <a:round/>
            </a:ln>
          </a:left>
          <a:right>
            <a:ln w="12700" cap="flat">
              <a:solidFill>
                <a:srgbClr val="F7F7F7"/>
              </a:solidFill>
              <a:prstDash val="solid"/>
              <a:round/>
            </a:ln>
          </a:right>
          <a:top>
            <a:ln w="12700" cap="flat">
              <a:solidFill>
                <a:srgbClr val="F7F7F7"/>
              </a:solidFill>
              <a:prstDash val="solid"/>
              <a:round/>
            </a:ln>
          </a:top>
          <a:bottom>
            <a:ln w="12700" cap="flat">
              <a:solidFill>
                <a:srgbClr val="F7F7F7"/>
              </a:solidFill>
              <a:prstDash val="solid"/>
              <a:round/>
            </a:ln>
          </a:bottom>
          <a:insideH>
            <a:ln w="12700" cap="flat">
              <a:solidFill>
                <a:srgbClr val="F7F7F7"/>
              </a:solidFill>
              <a:prstDash val="solid"/>
              <a:round/>
            </a:ln>
          </a:insideH>
          <a:insideV>
            <a:ln w="12700" cap="flat">
              <a:solidFill>
                <a:srgbClr val="F7F7F7"/>
              </a:solidFill>
              <a:prstDash val="solid"/>
              <a:round/>
            </a:ln>
          </a:insideV>
        </a:tcBdr>
        <a:fill>
          <a:solidFill>
            <a:srgbClr val="D0E2FD"/>
          </a:solidFill>
        </a:fill>
      </a:tcStyle>
    </a:wholeTbl>
    <a:band2H>
      <a:tcTxStyle/>
      <a:tcStyle>
        <a:tcBdr/>
        <a:fill>
          <a:solidFill>
            <a:srgbClr val="E9F1FE"/>
          </a:solidFill>
        </a:fill>
      </a:tcStyle>
    </a:band2H>
    <a:firstCol>
      <a:tcTxStyle b="on" i="off">
        <a:fontRef idx="major">
          <a:srgbClr val="F7F7F7"/>
        </a:fontRef>
        <a:srgbClr val="F7F7F7"/>
      </a:tcTxStyle>
      <a:tcStyle>
        <a:tcBdr>
          <a:left>
            <a:ln w="12700" cap="flat">
              <a:solidFill>
                <a:srgbClr val="F7F7F7"/>
              </a:solidFill>
              <a:prstDash val="solid"/>
              <a:round/>
            </a:ln>
          </a:left>
          <a:right>
            <a:ln w="12700" cap="flat">
              <a:solidFill>
                <a:srgbClr val="F7F7F7"/>
              </a:solidFill>
              <a:prstDash val="solid"/>
              <a:round/>
            </a:ln>
          </a:right>
          <a:top>
            <a:ln w="12700" cap="flat">
              <a:solidFill>
                <a:srgbClr val="F7F7F7"/>
              </a:solidFill>
              <a:prstDash val="solid"/>
              <a:round/>
            </a:ln>
          </a:top>
          <a:bottom>
            <a:ln w="12700" cap="flat">
              <a:solidFill>
                <a:srgbClr val="F7F7F7"/>
              </a:solidFill>
              <a:prstDash val="solid"/>
              <a:round/>
            </a:ln>
          </a:bottom>
          <a:insideH>
            <a:ln w="12700" cap="flat">
              <a:solidFill>
                <a:srgbClr val="F7F7F7"/>
              </a:solidFill>
              <a:prstDash val="solid"/>
              <a:round/>
            </a:ln>
          </a:insideH>
          <a:insideV>
            <a:ln w="12700" cap="flat">
              <a:solidFill>
                <a:srgbClr val="F7F7F7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7F7F7"/>
        </a:fontRef>
        <a:srgbClr val="F7F7F7"/>
      </a:tcTxStyle>
      <a:tcStyle>
        <a:tcBdr>
          <a:left>
            <a:ln w="12700" cap="flat">
              <a:solidFill>
                <a:srgbClr val="F7F7F7"/>
              </a:solidFill>
              <a:prstDash val="solid"/>
              <a:round/>
            </a:ln>
          </a:left>
          <a:right>
            <a:ln w="12700" cap="flat">
              <a:solidFill>
                <a:srgbClr val="F7F7F7"/>
              </a:solidFill>
              <a:prstDash val="solid"/>
              <a:round/>
            </a:ln>
          </a:right>
          <a:top>
            <a:ln w="38100" cap="flat">
              <a:solidFill>
                <a:srgbClr val="F7F7F7"/>
              </a:solidFill>
              <a:prstDash val="solid"/>
              <a:round/>
            </a:ln>
          </a:top>
          <a:bottom>
            <a:ln w="12700" cap="flat">
              <a:solidFill>
                <a:srgbClr val="F7F7F7"/>
              </a:solidFill>
              <a:prstDash val="solid"/>
              <a:round/>
            </a:ln>
          </a:bottom>
          <a:insideH>
            <a:ln w="12700" cap="flat">
              <a:solidFill>
                <a:srgbClr val="F7F7F7"/>
              </a:solidFill>
              <a:prstDash val="solid"/>
              <a:round/>
            </a:ln>
          </a:insideH>
          <a:insideV>
            <a:ln w="12700" cap="flat">
              <a:solidFill>
                <a:srgbClr val="F7F7F7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7F7F7"/>
        </a:fontRef>
        <a:srgbClr val="F7F7F7"/>
      </a:tcTxStyle>
      <a:tcStyle>
        <a:tcBdr>
          <a:left>
            <a:ln w="12700" cap="flat">
              <a:solidFill>
                <a:srgbClr val="F7F7F7"/>
              </a:solidFill>
              <a:prstDash val="solid"/>
              <a:round/>
            </a:ln>
          </a:left>
          <a:right>
            <a:ln w="12700" cap="flat">
              <a:solidFill>
                <a:srgbClr val="F7F7F7"/>
              </a:solidFill>
              <a:prstDash val="solid"/>
              <a:round/>
            </a:ln>
          </a:right>
          <a:top>
            <a:ln w="12700" cap="flat">
              <a:solidFill>
                <a:srgbClr val="F7F7F7"/>
              </a:solidFill>
              <a:prstDash val="solid"/>
              <a:round/>
            </a:ln>
          </a:top>
          <a:bottom>
            <a:ln w="38100" cap="flat">
              <a:solidFill>
                <a:srgbClr val="F7F7F7"/>
              </a:solidFill>
              <a:prstDash val="solid"/>
              <a:round/>
            </a:ln>
          </a:bottom>
          <a:insideH>
            <a:ln w="12700" cap="flat">
              <a:solidFill>
                <a:srgbClr val="F7F7F7"/>
              </a:solidFill>
              <a:prstDash val="solid"/>
              <a:round/>
            </a:ln>
          </a:insideH>
          <a:insideV>
            <a:ln w="12700" cap="flat">
              <a:solidFill>
                <a:srgbClr val="F7F7F7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323232"/>
        </a:fontRef>
        <a:srgbClr val="323232"/>
      </a:tcTxStyle>
      <a:tcStyle>
        <a:tcBdr>
          <a:left>
            <a:ln w="12700" cap="flat">
              <a:solidFill>
                <a:srgbClr val="F7F7F7"/>
              </a:solidFill>
              <a:prstDash val="solid"/>
              <a:round/>
            </a:ln>
          </a:left>
          <a:right>
            <a:ln w="12700" cap="flat">
              <a:solidFill>
                <a:srgbClr val="F7F7F7"/>
              </a:solidFill>
              <a:prstDash val="solid"/>
              <a:round/>
            </a:ln>
          </a:right>
          <a:top>
            <a:ln w="12700" cap="flat">
              <a:solidFill>
                <a:srgbClr val="F7F7F7"/>
              </a:solidFill>
              <a:prstDash val="solid"/>
              <a:round/>
            </a:ln>
          </a:top>
          <a:bottom>
            <a:ln w="12700" cap="flat">
              <a:solidFill>
                <a:srgbClr val="F7F7F7"/>
              </a:solidFill>
              <a:prstDash val="solid"/>
              <a:round/>
            </a:ln>
          </a:bottom>
          <a:insideH>
            <a:ln w="12700" cap="flat">
              <a:solidFill>
                <a:srgbClr val="F7F7F7"/>
              </a:solidFill>
              <a:prstDash val="solid"/>
              <a:round/>
            </a:ln>
          </a:insideH>
          <a:insideV>
            <a:ln w="12700" cap="flat">
              <a:solidFill>
                <a:srgbClr val="F7F7F7"/>
              </a:solidFill>
              <a:prstDash val="solid"/>
              <a:round/>
            </a:ln>
          </a:insideV>
        </a:tcBdr>
        <a:fill>
          <a:solidFill>
            <a:srgbClr val="D0E2FD"/>
          </a:solidFill>
        </a:fill>
      </a:tcStyle>
    </a:wholeTbl>
    <a:band2H>
      <a:tcTxStyle/>
      <a:tcStyle>
        <a:tcBdr/>
        <a:fill>
          <a:solidFill>
            <a:srgbClr val="E9F1FE"/>
          </a:solidFill>
        </a:fill>
      </a:tcStyle>
    </a:band2H>
    <a:firstCol>
      <a:tcTxStyle b="on" i="off">
        <a:fontRef idx="major">
          <a:srgbClr val="F7F7F7"/>
        </a:fontRef>
        <a:srgbClr val="F7F7F7"/>
      </a:tcTxStyle>
      <a:tcStyle>
        <a:tcBdr>
          <a:left>
            <a:ln w="12700" cap="flat">
              <a:solidFill>
                <a:srgbClr val="F7F7F7"/>
              </a:solidFill>
              <a:prstDash val="solid"/>
              <a:round/>
            </a:ln>
          </a:left>
          <a:right>
            <a:ln w="12700" cap="flat">
              <a:solidFill>
                <a:srgbClr val="F7F7F7"/>
              </a:solidFill>
              <a:prstDash val="solid"/>
              <a:round/>
            </a:ln>
          </a:right>
          <a:top>
            <a:ln w="12700" cap="flat">
              <a:solidFill>
                <a:srgbClr val="F7F7F7"/>
              </a:solidFill>
              <a:prstDash val="solid"/>
              <a:round/>
            </a:ln>
          </a:top>
          <a:bottom>
            <a:ln w="12700" cap="flat">
              <a:solidFill>
                <a:srgbClr val="F7F7F7"/>
              </a:solidFill>
              <a:prstDash val="solid"/>
              <a:round/>
            </a:ln>
          </a:bottom>
          <a:insideH>
            <a:ln w="12700" cap="flat">
              <a:solidFill>
                <a:srgbClr val="F7F7F7"/>
              </a:solidFill>
              <a:prstDash val="solid"/>
              <a:round/>
            </a:ln>
          </a:insideH>
          <a:insideV>
            <a:ln w="12700" cap="flat">
              <a:solidFill>
                <a:srgbClr val="F7F7F7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7F7F7"/>
        </a:fontRef>
        <a:srgbClr val="F7F7F7"/>
      </a:tcTxStyle>
      <a:tcStyle>
        <a:tcBdr>
          <a:left>
            <a:ln w="12700" cap="flat">
              <a:solidFill>
                <a:srgbClr val="F7F7F7"/>
              </a:solidFill>
              <a:prstDash val="solid"/>
              <a:round/>
            </a:ln>
          </a:left>
          <a:right>
            <a:ln w="12700" cap="flat">
              <a:solidFill>
                <a:srgbClr val="F7F7F7"/>
              </a:solidFill>
              <a:prstDash val="solid"/>
              <a:round/>
            </a:ln>
          </a:right>
          <a:top>
            <a:ln w="38100" cap="flat">
              <a:solidFill>
                <a:srgbClr val="F7F7F7"/>
              </a:solidFill>
              <a:prstDash val="solid"/>
              <a:round/>
            </a:ln>
          </a:top>
          <a:bottom>
            <a:ln w="12700" cap="flat">
              <a:solidFill>
                <a:srgbClr val="F7F7F7"/>
              </a:solidFill>
              <a:prstDash val="solid"/>
              <a:round/>
            </a:ln>
          </a:bottom>
          <a:insideH>
            <a:ln w="12700" cap="flat">
              <a:solidFill>
                <a:srgbClr val="F7F7F7"/>
              </a:solidFill>
              <a:prstDash val="solid"/>
              <a:round/>
            </a:ln>
          </a:insideH>
          <a:insideV>
            <a:ln w="12700" cap="flat">
              <a:solidFill>
                <a:srgbClr val="F7F7F7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7F7F7"/>
        </a:fontRef>
        <a:srgbClr val="F7F7F7"/>
      </a:tcTxStyle>
      <a:tcStyle>
        <a:tcBdr>
          <a:left>
            <a:ln w="12700" cap="flat">
              <a:solidFill>
                <a:srgbClr val="F7F7F7"/>
              </a:solidFill>
              <a:prstDash val="solid"/>
              <a:round/>
            </a:ln>
          </a:left>
          <a:right>
            <a:ln w="12700" cap="flat">
              <a:solidFill>
                <a:srgbClr val="F7F7F7"/>
              </a:solidFill>
              <a:prstDash val="solid"/>
              <a:round/>
            </a:ln>
          </a:right>
          <a:top>
            <a:ln w="12700" cap="flat">
              <a:solidFill>
                <a:srgbClr val="F7F7F7"/>
              </a:solidFill>
              <a:prstDash val="solid"/>
              <a:round/>
            </a:ln>
          </a:top>
          <a:bottom>
            <a:ln w="38100" cap="flat">
              <a:solidFill>
                <a:srgbClr val="F7F7F7"/>
              </a:solidFill>
              <a:prstDash val="solid"/>
              <a:round/>
            </a:ln>
          </a:bottom>
          <a:insideH>
            <a:ln w="12700" cap="flat">
              <a:solidFill>
                <a:srgbClr val="F7F7F7"/>
              </a:solidFill>
              <a:prstDash val="solid"/>
              <a:round/>
            </a:ln>
          </a:insideH>
          <a:insideV>
            <a:ln w="12700" cap="flat">
              <a:solidFill>
                <a:srgbClr val="F7F7F7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323232"/>
        </a:fontRef>
        <a:srgbClr val="323232"/>
      </a:tcTxStyle>
      <a:tcStyle>
        <a:tcBdr>
          <a:left>
            <a:ln w="12700" cap="flat">
              <a:solidFill>
                <a:srgbClr val="F7F7F7"/>
              </a:solidFill>
              <a:prstDash val="solid"/>
              <a:round/>
            </a:ln>
          </a:left>
          <a:right>
            <a:ln w="12700" cap="flat">
              <a:solidFill>
                <a:srgbClr val="F7F7F7"/>
              </a:solidFill>
              <a:prstDash val="solid"/>
              <a:round/>
            </a:ln>
          </a:right>
          <a:top>
            <a:ln w="12700" cap="flat">
              <a:solidFill>
                <a:srgbClr val="F7F7F7"/>
              </a:solidFill>
              <a:prstDash val="solid"/>
              <a:round/>
            </a:ln>
          </a:top>
          <a:bottom>
            <a:ln w="12700" cap="flat">
              <a:solidFill>
                <a:srgbClr val="F7F7F7"/>
              </a:solidFill>
              <a:prstDash val="solid"/>
              <a:round/>
            </a:ln>
          </a:bottom>
          <a:insideH>
            <a:ln w="12700" cap="flat">
              <a:solidFill>
                <a:srgbClr val="F7F7F7"/>
              </a:solidFill>
              <a:prstDash val="solid"/>
              <a:round/>
            </a:ln>
          </a:insideH>
          <a:insideV>
            <a:ln w="12700" cap="flat">
              <a:solidFill>
                <a:srgbClr val="F7F7F7"/>
              </a:solidFill>
              <a:prstDash val="solid"/>
              <a:round/>
            </a:ln>
          </a:insideV>
        </a:tcBdr>
        <a:fill>
          <a:solidFill>
            <a:srgbClr val="D0E2FD"/>
          </a:solidFill>
        </a:fill>
      </a:tcStyle>
    </a:wholeTbl>
    <a:band2H>
      <a:tcTxStyle/>
      <a:tcStyle>
        <a:tcBdr/>
        <a:fill>
          <a:solidFill>
            <a:srgbClr val="E9F1FE"/>
          </a:solidFill>
        </a:fill>
      </a:tcStyle>
    </a:band2H>
    <a:firstCol>
      <a:tcTxStyle b="on" i="off">
        <a:fontRef idx="major">
          <a:srgbClr val="F7F7F7"/>
        </a:fontRef>
        <a:srgbClr val="F7F7F7"/>
      </a:tcTxStyle>
      <a:tcStyle>
        <a:tcBdr>
          <a:left>
            <a:ln w="12700" cap="flat">
              <a:solidFill>
                <a:srgbClr val="F7F7F7"/>
              </a:solidFill>
              <a:prstDash val="solid"/>
              <a:round/>
            </a:ln>
          </a:left>
          <a:right>
            <a:ln w="12700" cap="flat">
              <a:solidFill>
                <a:srgbClr val="F7F7F7"/>
              </a:solidFill>
              <a:prstDash val="solid"/>
              <a:round/>
            </a:ln>
          </a:right>
          <a:top>
            <a:ln w="12700" cap="flat">
              <a:solidFill>
                <a:srgbClr val="F7F7F7"/>
              </a:solidFill>
              <a:prstDash val="solid"/>
              <a:round/>
            </a:ln>
          </a:top>
          <a:bottom>
            <a:ln w="12700" cap="flat">
              <a:solidFill>
                <a:srgbClr val="F7F7F7"/>
              </a:solidFill>
              <a:prstDash val="solid"/>
              <a:round/>
            </a:ln>
          </a:bottom>
          <a:insideH>
            <a:ln w="12700" cap="flat">
              <a:solidFill>
                <a:srgbClr val="F7F7F7"/>
              </a:solidFill>
              <a:prstDash val="solid"/>
              <a:round/>
            </a:ln>
          </a:insideH>
          <a:insideV>
            <a:ln w="12700" cap="flat">
              <a:solidFill>
                <a:srgbClr val="F7F7F7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7F7F7"/>
        </a:fontRef>
        <a:srgbClr val="F7F7F7"/>
      </a:tcTxStyle>
      <a:tcStyle>
        <a:tcBdr>
          <a:left>
            <a:ln w="12700" cap="flat">
              <a:solidFill>
                <a:srgbClr val="F7F7F7"/>
              </a:solidFill>
              <a:prstDash val="solid"/>
              <a:round/>
            </a:ln>
          </a:left>
          <a:right>
            <a:ln w="12700" cap="flat">
              <a:solidFill>
                <a:srgbClr val="F7F7F7"/>
              </a:solidFill>
              <a:prstDash val="solid"/>
              <a:round/>
            </a:ln>
          </a:right>
          <a:top>
            <a:ln w="38100" cap="flat">
              <a:solidFill>
                <a:srgbClr val="F7F7F7"/>
              </a:solidFill>
              <a:prstDash val="solid"/>
              <a:round/>
            </a:ln>
          </a:top>
          <a:bottom>
            <a:ln w="12700" cap="flat">
              <a:solidFill>
                <a:srgbClr val="F7F7F7"/>
              </a:solidFill>
              <a:prstDash val="solid"/>
              <a:round/>
            </a:ln>
          </a:bottom>
          <a:insideH>
            <a:ln w="12700" cap="flat">
              <a:solidFill>
                <a:srgbClr val="F7F7F7"/>
              </a:solidFill>
              <a:prstDash val="solid"/>
              <a:round/>
            </a:ln>
          </a:insideH>
          <a:insideV>
            <a:ln w="12700" cap="flat">
              <a:solidFill>
                <a:srgbClr val="F7F7F7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7F7F7"/>
        </a:fontRef>
        <a:srgbClr val="F7F7F7"/>
      </a:tcTxStyle>
      <a:tcStyle>
        <a:tcBdr>
          <a:left>
            <a:ln w="12700" cap="flat">
              <a:solidFill>
                <a:srgbClr val="F7F7F7"/>
              </a:solidFill>
              <a:prstDash val="solid"/>
              <a:round/>
            </a:ln>
          </a:left>
          <a:right>
            <a:ln w="12700" cap="flat">
              <a:solidFill>
                <a:srgbClr val="F7F7F7"/>
              </a:solidFill>
              <a:prstDash val="solid"/>
              <a:round/>
            </a:ln>
          </a:right>
          <a:top>
            <a:ln w="12700" cap="flat">
              <a:solidFill>
                <a:srgbClr val="F7F7F7"/>
              </a:solidFill>
              <a:prstDash val="solid"/>
              <a:round/>
            </a:ln>
          </a:top>
          <a:bottom>
            <a:ln w="38100" cap="flat">
              <a:solidFill>
                <a:srgbClr val="F7F7F7"/>
              </a:solidFill>
              <a:prstDash val="solid"/>
              <a:round/>
            </a:ln>
          </a:bottom>
          <a:insideH>
            <a:ln w="12700" cap="flat">
              <a:solidFill>
                <a:srgbClr val="F7F7F7"/>
              </a:solidFill>
              <a:prstDash val="solid"/>
              <a:round/>
            </a:ln>
          </a:insideH>
          <a:insideV>
            <a:ln w="12700" cap="flat">
              <a:solidFill>
                <a:srgbClr val="F7F7F7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323232"/>
        </a:fontRef>
        <a:srgbClr val="323232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7E7E7"/>
          </a:solidFill>
        </a:fill>
      </a:tcStyle>
    </a:wholeTbl>
    <a:band2H>
      <a:tcTxStyle/>
      <a:tcStyle>
        <a:tcBdr/>
        <a:fill>
          <a:solidFill>
            <a:srgbClr val="F7F7F7"/>
          </a:solidFill>
        </a:fill>
      </a:tcStyle>
    </a:band2H>
    <a:firstCol>
      <a:tcTxStyle b="on" i="off">
        <a:fontRef idx="major">
          <a:srgbClr val="F7F7F7"/>
        </a:fontRef>
        <a:srgbClr val="F7F7F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323232"/>
        </a:fontRef>
        <a:srgbClr val="323232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323232"/>
              </a:solidFill>
              <a:prstDash val="solid"/>
              <a:round/>
            </a:ln>
          </a:top>
          <a:bottom>
            <a:ln w="25400" cap="flat">
              <a:solidFill>
                <a:srgbClr val="323232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7F7F7"/>
          </a:solidFill>
        </a:fill>
      </a:tcStyle>
    </a:lastRow>
    <a:firstRow>
      <a:tcTxStyle b="on" i="off">
        <a:fontRef idx="major">
          <a:srgbClr val="F7F7F7"/>
        </a:fontRef>
        <a:srgbClr val="F7F7F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323232"/>
              </a:solidFill>
              <a:prstDash val="solid"/>
              <a:round/>
            </a:ln>
          </a:top>
          <a:bottom>
            <a:ln w="25400" cap="flat">
              <a:solidFill>
                <a:srgbClr val="323232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323232"/>
        </a:fontRef>
        <a:srgbClr val="323232"/>
      </a:tcTxStyle>
      <a:tcStyle>
        <a:tcBdr>
          <a:left>
            <a:ln w="12700" cap="flat">
              <a:solidFill>
                <a:srgbClr val="F7F7F7"/>
              </a:solidFill>
              <a:prstDash val="solid"/>
              <a:round/>
            </a:ln>
          </a:left>
          <a:right>
            <a:ln w="12700" cap="flat">
              <a:solidFill>
                <a:srgbClr val="F7F7F7"/>
              </a:solidFill>
              <a:prstDash val="solid"/>
              <a:round/>
            </a:ln>
          </a:right>
          <a:top>
            <a:ln w="12700" cap="flat">
              <a:solidFill>
                <a:srgbClr val="F7F7F7"/>
              </a:solidFill>
              <a:prstDash val="solid"/>
              <a:round/>
            </a:ln>
          </a:top>
          <a:bottom>
            <a:ln w="12700" cap="flat">
              <a:solidFill>
                <a:srgbClr val="F7F7F7"/>
              </a:solidFill>
              <a:prstDash val="solid"/>
              <a:round/>
            </a:ln>
          </a:bottom>
          <a:insideH>
            <a:ln w="12700" cap="flat">
              <a:solidFill>
                <a:srgbClr val="F7F7F7"/>
              </a:solidFill>
              <a:prstDash val="solid"/>
              <a:round/>
            </a:ln>
          </a:insideH>
          <a:insideV>
            <a:ln w="12700" cap="flat">
              <a:solidFill>
                <a:srgbClr val="F7F7F7"/>
              </a:solidFill>
              <a:prstDash val="solid"/>
              <a:round/>
            </a:ln>
          </a:insideV>
        </a:tcBdr>
        <a:fill>
          <a:solidFill>
            <a:srgbClr val="CCCCCC"/>
          </a:solidFill>
        </a:fill>
      </a:tcStyle>
    </a:wholeTbl>
    <a:band2H>
      <a:tcTxStyle/>
      <a:tcStyle>
        <a:tcBdr/>
        <a:fill>
          <a:solidFill>
            <a:srgbClr val="E7E7E7"/>
          </a:solidFill>
        </a:fill>
      </a:tcStyle>
    </a:band2H>
    <a:firstCol>
      <a:tcTxStyle b="on" i="off">
        <a:fontRef idx="major">
          <a:srgbClr val="F7F7F7"/>
        </a:fontRef>
        <a:srgbClr val="F7F7F7"/>
      </a:tcTxStyle>
      <a:tcStyle>
        <a:tcBdr>
          <a:left>
            <a:ln w="12700" cap="flat">
              <a:solidFill>
                <a:srgbClr val="F7F7F7"/>
              </a:solidFill>
              <a:prstDash val="solid"/>
              <a:round/>
            </a:ln>
          </a:left>
          <a:right>
            <a:ln w="12700" cap="flat">
              <a:solidFill>
                <a:srgbClr val="F7F7F7"/>
              </a:solidFill>
              <a:prstDash val="solid"/>
              <a:round/>
            </a:ln>
          </a:right>
          <a:top>
            <a:ln w="12700" cap="flat">
              <a:solidFill>
                <a:srgbClr val="F7F7F7"/>
              </a:solidFill>
              <a:prstDash val="solid"/>
              <a:round/>
            </a:ln>
          </a:top>
          <a:bottom>
            <a:ln w="12700" cap="flat">
              <a:solidFill>
                <a:srgbClr val="F7F7F7"/>
              </a:solidFill>
              <a:prstDash val="solid"/>
              <a:round/>
            </a:ln>
          </a:bottom>
          <a:insideH>
            <a:ln w="12700" cap="flat">
              <a:solidFill>
                <a:srgbClr val="F7F7F7"/>
              </a:solidFill>
              <a:prstDash val="solid"/>
              <a:round/>
            </a:ln>
          </a:insideH>
          <a:insideV>
            <a:ln w="12700" cap="flat">
              <a:solidFill>
                <a:srgbClr val="F7F7F7"/>
              </a:solidFill>
              <a:prstDash val="solid"/>
              <a:round/>
            </a:ln>
          </a:insideV>
        </a:tcBdr>
        <a:fill>
          <a:solidFill>
            <a:srgbClr val="323232"/>
          </a:solidFill>
        </a:fill>
      </a:tcStyle>
    </a:firstCol>
    <a:lastRow>
      <a:tcTxStyle b="on" i="off">
        <a:fontRef idx="major">
          <a:srgbClr val="F7F7F7"/>
        </a:fontRef>
        <a:srgbClr val="F7F7F7"/>
      </a:tcTxStyle>
      <a:tcStyle>
        <a:tcBdr>
          <a:left>
            <a:ln w="12700" cap="flat">
              <a:solidFill>
                <a:srgbClr val="F7F7F7"/>
              </a:solidFill>
              <a:prstDash val="solid"/>
              <a:round/>
            </a:ln>
          </a:left>
          <a:right>
            <a:ln w="12700" cap="flat">
              <a:solidFill>
                <a:srgbClr val="F7F7F7"/>
              </a:solidFill>
              <a:prstDash val="solid"/>
              <a:round/>
            </a:ln>
          </a:right>
          <a:top>
            <a:ln w="38100" cap="flat">
              <a:solidFill>
                <a:srgbClr val="F7F7F7"/>
              </a:solidFill>
              <a:prstDash val="solid"/>
              <a:round/>
            </a:ln>
          </a:top>
          <a:bottom>
            <a:ln w="12700" cap="flat">
              <a:solidFill>
                <a:srgbClr val="F7F7F7"/>
              </a:solidFill>
              <a:prstDash val="solid"/>
              <a:round/>
            </a:ln>
          </a:bottom>
          <a:insideH>
            <a:ln w="12700" cap="flat">
              <a:solidFill>
                <a:srgbClr val="F7F7F7"/>
              </a:solidFill>
              <a:prstDash val="solid"/>
              <a:round/>
            </a:ln>
          </a:insideH>
          <a:insideV>
            <a:ln w="12700" cap="flat">
              <a:solidFill>
                <a:srgbClr val="F7F7F7"/>
              </a:solidFill>
              <a:prstDash val="solid"/>
              <a:round/>
            </a:ln>
          </a:insideV>
        </a:tcBdr>
        <a:fill>
          <a:solidFill>
            <a:srgbClr val="323232"/>
          </a:solidFill>
        </a:fill>
      </a:tcStyle>
    </a:lastRow>
    <a:firstRow>
      <a:tcTxStyle b="on" i="off">
        <a:fontRef idx="major">
          <a:srgbClr val="F7F7F7"/>
        </a:fontRef>
        <a:srgbClr val="F7F7F7"/>
      </a:tcTxStyle>
      <a:tcStyle>
        <a:tcBdr>
          <a:left>
            <a:ln w="12700" cap="flat">
              <a:solidFill>
                <a:srgbClr val="F7F7F7"/>
              </a:solidFill>
              <a:prstDash val="solid"/>
              <a:round/>
            </a:ln>
          </a:left>
          <a:right>
            <a:ln w="12700" cap="flat">
              <a:solidFill>
                <a:srgbClr val="F7F7F7"/>
              </a:solidFill>
              <a:prstDash val="solid"/>
              <a:round/>
            </a:ln>
          </a:right>
          <a:top>
            <a:ln w="12700" cap="flat">
              <a:solidFill>
                <a:srgbClr val="F7F7F7"/>
              </a:solidFill>
              <a:prstDash val="solid"/>
              <a:round/>
            </a:ln>
          </a:top>
          <a:bottom>
            <a:ln w="38100" cap="flat">
              <a:solidFill>
                <a:srgbClr val="F7F7F7"/>
              </a:solidFill>
              <a:prstDash val="solid"/>
              <a:round/>
            </a:ln>
          </a:bottom>
          <a:insideH>
            <a:ln w="12700" cap="flat">
              <a:solidFill>
                <a:srgbClr val="F7F7F7"/>
              </a:solidFill>
              <a:prstDash val="solid"/>
              <a:round/>
            </a:ln>
          </a:insideH>
          <a:insideV>
            <a:ln w="12700" cap="flat">
              <a:solidFill>
                <a:srgbClr val="F7F7F7"/>
              </a:solidFill>
              <a:prstDash val="solid"/>
              <a:round/>
            </a:ln>
          </a:insideV>
        </a:tcBdr>
        <a:fill>
          <a:solidFill>
            <a:srgbClr val="32323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66" d="100"/>
          <a:sy n="66" d="100"/>
        </p:scale>
        <p:origin x="0" y="0"/>
      </p:cViewPr>
      <p:guideLst/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35" name="Shape 23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649205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294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012712" y="769257"/>
            <a:ext cx="2249487" cy="241300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84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28797" y="3468915"/>
            <a:ext cx="2249488" cy="241300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85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628799" y="769257"/>
            <a:ext cx="2249487" cy="241300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86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1012712" y="3468915"/>
            <a:ext cx="2249487" cy="241300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87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347200" y="784225"/>
            <a:ext cx="2249489" cy="4643438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95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7097711" y="1430337"/>
            <a:ext cx="2249489" cy="4643438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96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848223" y="784225"/>
            <a:ext cx="2249489" cy="4643438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97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icture Placeholder 3"/>
          <p:cNvSpPr>
            <a:spLocks noGrp="1"/>
          </p:cNvSpPr>
          <p:nvPr>
            <p:ph type="pic" idx="21"/>
          </p:nvPr>
        </p:nvSpPr>
        <p:spPr>
          <a:xfrm>
            <a:off x="0" y="1523999"/>
            <a:ext cx="12192000" cy="378777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05" name="Picture Placeholder 5"/>
          <p:cNvSpPr>
            <a:spLocks noGrp="1"/>
          </p:cNvSpPr>
          <p:nvPr>
            <p:ph type="pic" sz="quarter" idx="22"/>
          </p:nvPr>
        </p:nvSpPr>
        <p:spPr>
          <a:xfrm>
            <a:off x="9013825" y="1958975"/>
            <a:ext cx="1479550" cy="1335088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06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2525939" y="933450"/>
            <a:ext cx="1871664" cy="249555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14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950050" y="933450"/>
            <a:ext cx="1871665" cy="249555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15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7374163" y="933450"/>
            <a:ext cx="1871664" cy="249555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16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icture Placeholder 7"/>
          <p:cNvSpPr>
            <a:spLocks noGrp="1"/>
          </p:cNvSpPr>
          <p:nvPr>
            <p:ph type="pic" idx="21"/>
          </p:nvPr>
        </p:nvSpPr>
        <p:spPr>
          <a:xfrm>
            <a:off x="-1" y="0"/>
            <a:ext cx="4920345" cy="68580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24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798638" y="1476739"/>
            <a:ext cx="2233717" cy="3671888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3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032353" y="1476737"/>
            <a:ext cx="2233717" cy="3671889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3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8499785" y="1476736"/>
            <a:ext cx="2233717" cy="3671889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34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icture Placeholder 3"/>
          <p:cNvSpPr>
            <a:spLocks noGrp="1"/>
          </p:cNvSpPr>
          <p:nvPr>
            <p:ph type="pic" sz="half" idx="21"/>
          </p:nvPr>
        </p:nvSpPr>
        <p:spPr>
          <a:xfrm>
            <a:off x="330200" y="809625"/>
            <a:ext cx="4481513" cy="6048375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42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90525" y="0"/>
            <a:ext cx="2952750" cy="4841875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50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2353143" y="985160"/>
            <a:ext cx="2817815" cy="458787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58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5170956" y="985160"/>
            <a:ext cx="2817814" cy="458787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59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7988769" y="985160"/>
            <a:ext cx="2817814" cy="458787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60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icture Placeholder 3"/>
          <p:cNvSpPr>
            <a:spLocks noGrp="1"/>
          </p:cNvSpPr>
          <p:nvPr>
            <p:ph type="pic" sz="half" idx="21"/>
          </p:nvPr>
        </p:nvSpPr>
        <p:spPr>
          <a:xfrm>
            <a:off x="0" y="1409700"/>
            <a:ext cx="6095999" cy="3866839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68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7"/>
          <p:cNvSpPr>
            <a:spLocks noGrp="1"/>
          </p:cNvSpPr>
          <p:nvPr>
            <p:ph type="pic" idx="2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9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icture Placeholder 3"/>
          <p:cNvSpPr>
            <a:spLocks noGrp="1"/>
          </p:cNvSpPr>
          <p:nvPr>
            <p:ph type="pic" sz="half" idx="21"/>
          </p:nvPr>
        </p:nvSpPr>
        <p:spPr>
          <a:xfrm>
            <a:off x="457200" y="850900"/>
            <a:ext cx="4559300" cy="39878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76" name="Picture Placeholder 5"/>
          <p:cNvSpPr>
            <a:spLocks noGrp="1"/>
          </p:cNvSpPr>
          <p:nvPr>
            <p:ph type="pic" sz="quarter" idx="22"/>
          </p:nvPr>
        </p:nvSpPr>
        <p:spPr>
          <a:xfrm>
            <a:off x="4120493" y="2705100"/>
            <a:ext cx="3951014" cy="33020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77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icture Placeholder 3"/>
          <p:cNvSpPr>
            <a:spLocks noGrp="1"/>
          </p:cNvSpPr>
          <p:nvPr>
            <p:ph type="pic" sz="half" idx="21"/>
          </p:nvPr>
        </p:nvSpPr>
        <p:spPr>
          <a:xfrm>
            <a:off x="317500" y="0"/>
            <a:ext cx="4838700" cy="68580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85" name="Picture Placeholder 5"/>
          <p:cNvSpPr>
            <a:spLocks noGrp="1"/>
          </p:cNvSpPr>
          <p:nvPr>
            <p:ph type="pic" sz="quarter" idx="22"/>
          </p:nvPr>
        </p:nvSpPr>
        <p:spPr>
          <a:xfrm>
            <a:off x="5156200" y="0"/>
            <a:ext cx="2984500" cy="34290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86" name="Picture Placeholder 5"/>
          <p:cNvSpPr>
            <a:spLocks noGrp="1"/>
          </p:cNvSpPr>
          <p:nvPr>
            <p:ph type="pic" sz="quarter" idx="23"/>
          </p:nvPr>
        </p:nvSpPr>
        <p:spPr>
          <a:xfrm>
            <a:off x="8140700" y="0"/>
            <a:ext cx="2984500" cy="34290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87" name="Picture Placeholder 5"/>
          <p:cNvSpPr>
            <a:spLocks noGrp="1"/>
          </p:cNvSpPr>
          <p:nvPr>
            <p:ph type="pic" sz="quarter" idx="24"/>
          </p:nvPr>
        </p:nvSpPr>
        <p:spPr>
          <a:xfrm>
            <a:off x="5156200" y="3429000"/>
            <a:ext cx="2984500" cy="34290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88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icture Placeholder 6"/>
          <p:cNvSpPr>
            <a:spLocks noGrp="1"/>
          </p:cNvSpPr>
          <p:nvPr>
            <p:ph type="pic" sz="half" idx="21"/>
          </p:nvPr>
        </p:nvSpPr>
        <p:spPr>
          <a:xfrm>
            <a:off x="169286" y="1670050"/>
            <a:ext cx="4800042" cy="40386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96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Picture Placeholder 5"/>
          <p:cNvSpPr>
            <a:spLocks noGrp="1"/>
          </p:cNvSpPr>
          <p:nvPr>
            <p:ph type="pic" sz="half" idx="21"/>
          </p:nvPr>
        </p:nvSpPr>
        <p:spPr>
          <a:xfrm>
            <a:off x="4760684" y="1651983"/>
            <a:ext cx="6415315" cy="3554034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204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Picture Placeholder 10"/>
          <p:cNvSpPr>
            <a:spLocks noGrp="1"/>
          </p:cNvSpPr>
          <p:nvPr>
            <p:ph type="pic" sz="quarter" idx="21"/>
          </p:nvPr>
        </p:nvSpPr>
        <p:spPr>
          <a:xfrm>
            <a:off x="725716" y="2627086"/>
            <a:ext cx="2598060" cy="4230914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212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Picture Placeholder 5"/>
          <p:cNvSpPr>
            <a:spLocks noGrp="1"/>
          </p:cNvSpPr>
          <p:nvPr>
            <p:ph type="pic" sz="half" idx="21"/>
          </p:nvPr>
        </p:nvSpPr>
        <p:spPr>
          <a:xfrm>
            <a:off x="6096000" y="1098434"/>
            <a:ext cx="6096000" cy="4392422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220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Picture Placeholder 6"/>
          <p:cNvSpPr>
            <a:spLocks noGrp="1"/>
          </p:cNvSpPr>
          <p:nvPr>
            <p:ph type="pic" sz="half" idx="21"/>
          </p:nvPr>
        </p:nvSpPr>
        <p:spPr>
          <a:xfrm flipH="1">
            <a:off x="1076961" y="1221015"/>
            <a:ext cx="4639401" cy="3760288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228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3"/>
          <p:cNvSpPr>
            <a:spLocks noGrp="1"/>
          </p:cNvSpPr>
          <p:nvPr>
            <p:ph type="pic" sz="half" idx="21"/>
          </p:nvPr>
        </p:nvSpPr>
        <p:spPr>
          <a:xfrm>
            <a:off x="0" y="901700"/>
            <a:ext cx="4368800" cy="51054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27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icture Placeholder 3"/>
          <p:cNvSpPr>
            <a:spLocks noGrp="1"/>
          </p:cNvSpPr>
          <p:nvPr>
            <p:ph type="pic" sz="half" idx="21"/>
          </p:nvPr>
        </p:nvSpPr>
        <p:spPr>
          <a:xfrm>
            <a:off x="6316393" y="805656"/>
            <a:ext cx="5875607" cy="5246688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35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icture Placeholder 4"/>
          <p:cNvSpPr>
            <a:spLocks noGrp="1"/>
          </p:cNvSpPr>
          <p:nvPr>
            <p:ph type="pic" sz="quarter" idx="21"/>
          </p:nvPr>
        </p:nvSpPr>
        <p:spPr>
          <a:xfrm>
            <a:off x="1012825" y="1181711"/>
            <a:ext cx="3362325" cy="401002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43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icture Placeholder 3"/>
          <p:cNvSpPr>
            <a:spLocks noGrp="1"/>
          </p:cNvSpPr>
          <p:nvPr>
            <p:ph type="pic" idx="21"/>
          </p:nvPr>
        </p:nvSpPr>
        <p:spPr>
          <a:xfrm>
            <a:off x="6096000" y="0"/>
            <a:ext cx="6096000" cy="6154738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51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icture Placeholder 4"/>
          <p:cNvSpPr>
            <a:spLocks noGrp="1"/>
          </p:cNvSpPr>
          <p:nvPr>
            <p:ph type="pic" idx="21"/>
          </p:nvPr>
        </p:nvSpPr>
        <p:spPr>
          <a:xfrm>
            <a:off x="0" y="1654628"/>
            <a:ext cx="9812339" cy="4557713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59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056913" y="1089025"/>
            <a:ext cx="3135087" cy="4992688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67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4748" y="1141842"/>
            <a:ext cx="2642281" cy="4574317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75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453719" y="1744185"/>
            <a:ext cx="2642281" cy="4574317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76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 del título"/>
          <p:cNvSpPr txBox="1">
            <a:spLocks noGrp="1"/>
          </p:cNvSpPr>
          <p:nvPr>
            <p:ph type="title"/>
          </p:nvPr>
        </p:nvSpPr>
        <p:spPr>
          <a:xfrm>
            <a:off x="609600" y="92074"/>
            <a:ext cx="109728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45719" rIns="45719" anchor="ctr"/>
          <a:lstStyle/>
          <a:p>
            <a:r>
              <a:t>Texto del título</a:t>
            </a:r>
          </a:p>
        </p:txBody>
      </p:sp>
      <p:sp>
        <p:nvSpPr>
          <p:cNvPr id="3" name="Nivel de texto 1…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45719" rIns="45719"/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/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B2F2D72-1053-8B3C-C141-2472ED24911C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5925312" y="6672580"/>
            <a:ext cx="369888" cy="12192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800">
                <a:solidFill>
                  <a:srgbClr val="000000">
                    <a:alpha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323232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323232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323232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323232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323232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323232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323232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323232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323232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323232"/>
          </a:solidFill>
          <a:uFillTx/>
          <a:latin typeface="+mj-lt"/>
          <a:ea typeface="+mj-ea"/>
          <a:cs typeface="+mj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323232"/>
          </a:solidFill>
          <a:uFillTx/>
          <a:latin typeface="+mj-lt"/>
          <a:ea typeface="+mj-ea"/>
          <a:cs typeface="+mj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323232"/>
          </a:solidFill>
          <a:uFillTx/>
          <a:latin typeface="+mj-lt"/>
          <a:ea typeface="+mj-ea"/>
          <a:cs typeface="+mj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323232"/>
          </a:solidFill>
          <a:uFillTx/>
          <a:latin typeface="+mj-lt"/>
          <a:ea typeface="+mj-ea"/>
          <a:cs typeface="+mj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323232"/>
          </a:solidFill>
          <a:uFillTx/>
          <a:latin typeface="+mj-lt"/>
          <a:ea typeface="+mj-ea"/>
          <a:cs typeface="+mj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323232"/>
          </a:solidFill>
          <a:uFillTx/>
          <a:latin typeface="+mj-lt"/>
          <a:ea typeface="+mj-ea"/>
          <a:cs typeface="+mj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323232"/>
          </a:solidFill>
          <a:uFillTx/>
          <a:latin typeface="+mj-lt"/>
          <a:ea typeface="+mj-ea"/>
          <a:cs typeface="+mj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323232"/>
          </a:solidFill>
          <a:uFillTx/>
          <a:latin typeface="+mj-lt"/>
          <a:ea typeface="+mj-ea"/>
          <a:cs typeface="+mj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323232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2F2710D-529E-604F-B5D2-E600C095D6E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39" name="CuadroTexto 13"/>
          <p:cNvSpPr txBox="1"/>
          <p:nvPr/>
        </p:nvSpPr>
        <p:spPr>
          <a:xfrm>
            <a:off x="10089605" y="-1161143"/>
            <a:ext cx="194443" cy="333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r>
              <a:t>z</a:t>
            </a:r>
          </a:p>
        </p:txBody>
      </p:sp>
      <p:pic>
        <p:nvPicPr>
          <p:cNvPr id="240" name="Imagen" descr="Image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336" y="378195"/>
            <a:ext cx="3365209" cy="13561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1" name="Imagen" descr="Imagen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4789" y="5754346"/>
            <a:ext cx="1620381" cy="81263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22_© Jan-Philipp Behr_Employer Branding MAN DE_16.02.2023_DSC00112.jpg" descr="22_© Jan-Philipp Behr_Employer Branding MAN DE_16.02.2023_DSC0011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38338" y="-13130"/>
            <a:ext cx="12268713" cy="6925852"/>
          </a:xfrm>
          <a:prstGeom prst="rect">
            <a:avLst/>
          </a:prstGeom>
          <a:ln w="12700">
            <a:miter lim="400000"/>
          </a:ln>
        </p:spPr>
      </p:pic>
      <p:sp>
        <p:nvSpPr>
          <p:cNvPr id="244" name="Rectángulo"/>
          <p:cNvSpPr/>
          <p:nvPr/>
        </p:nvSpPr>
        <p:spPr>
          <a:xfrm>
            <a:off x="-25400" y="0"/>
            <a:ext cx="12242800" cy="6912722"/>
          </a:xfrm>
          <a:prstGeom prst="rect">
            <a:avLst/>
          </a:prstGeom>
          <a:solidFill>
            <a:schemeClr val="accent6">
              <a:alpha val="46251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45" name="TextBox 16"/>
          <p:cNvSpPr txBox="1"/>
          <p:nvPr/>
        </p:nvSpPr>
        <p:spPr>
          <a:xfrm>
            <a:off x="532619" y="3323574"/>
            <a:ext cx="4344181" cy="1323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1600">
                <a:solidFill>
                  <a:srgbClr val="FFFFFF"/>
                </a:solidFill>
                <a:latin typeface="VW Head"/>
                <a:ea typeface="VW Head"/>
                <a:cs typeface="VW Head"/>
                <a:sym typeface="VW Head"/>
              </a:defRPr>
            </a:pPr>
            <a:r>
              <a:rPr>
                <a:latin typeface="MANEurope Bold Condensed" pitchFamily="2" charset="0"/>
              </a:rPr>
              <a:t>Los </a:t>
            </a:r>
            <a:r>
              <a:rPr b="1" err="1">
                <a:latin typeface="MANEurope Bold Condensed" pitchFamily="2" charset="0"/>
              </a:rPr>
              <a:t>contratos</a:t>
            </a:r>
            <a:r>
              <a:rPr b="1">
                <a:latin typeface="MANEurope Bold Condensed" pitchFamily="2" charset="0"/>
              </a:rPr>
              <a:t> de </a:t>
            </a:r>
            <a:r>
              <a:rPr b="1" err="1">
                <a:latin typeface="MANEurope Bold Condensed" pitchFamily="2" charset="0"/>
              </a:rPr>
              <a:t>mantenimiento</a:t>
            </a:r>
            <a:r>
              <a:rPr b="1">
                <a:latin typeface="MANEurope Bold Condensed" pitchFamily="2" charset="0"/>
              </a:rPr>
              <a:t> </a:t>
            </a:r>
            <a:r>
              <a:rPr>
                <a:latin typeface="MANEurope Bold Condensed" pitchFamily="2" charset="0"/>
              </a:rPr>
              <a:t>son </a:t>
            </a:r>
            <a:r>
              <a:rPr err="1">
                <a:latin typeface="MANEurope Bold Condensed" pitchFamily="2" charset="0"/>
              </a:rPr>
              <a:t>una</a:t>
            </a:r>
            <a:r>
              <a:rPr>
                <a:latin typeface="MANEurope Bold Condensed" pitchFamily="2" charset="0"/>
              </a:rPr>
              <a:t> </a:t>
            </a:r>
            <a:r>
              <a:rPr err="1">
                <a:latin typeface="MANEurope Bold Condensed" pitchFamily="2" charset="0"/>
              </a:rPr>
              <a:t>solución</a:t>
            </a:r>
            <a:r>
              <a:rPr>
                <a:latin typeface="MANEurope Bold Condensed" pitchFamily="2" charset="0"/>
              </a:rPr>
              <a:t> que </a:t>
            </a:r>
            <a:r>
              <a:rPr err="1">
                <a:latin typeface="MANEurope Bold Condensed" pitchFamily="2" charset="0"/>
              </a:rPr>
              <a:t>busca</a:t>
            </a:r>
            <a:r>
              <a:rPr>
                <a:latin typeface="MANEurope Bold Condensed" pitchFamily="2" charset="0"/>
              </a:rPr>
              <a:t> </a:t>
            </a:r>
            <a:r>
              <a:rPr err="1">
                <a:latin typeface="MANEurope Bold Condensed" pitchFamily="2" charset="0"/>
              </a:rPr>
              <a:t>darte</a:t>
            </a:r>
            <a:r>
              <a:rPr>
                <a:latin typeface="MANEurope Bold Condensed" pitchFamily="2" charset="0"/>
              </a:rPr>
              <a:t> </a:t>
            </a:r>
            <a:r>
              <a:rPr err="1">
                <a:latin typeface="MANEurope Bold Condensed" pitchFamily="2" charset="0"/>
              </a:rPr>
              <a:t>tranquilidad</a:t>
            </a:r>
            <a:r>
              <a:rPr>
                <a:latin typeface="MANEurope Bold Condensed" pitchFamily="2" charset="0"/>
              </a:rPr>
              <a:t>, </a:t>
            </a:r>
            <a:r>
              <a:rPr err="1">
                <a:latin typeface="MANEurope Bold Condensed" pitchFamily="2" charset="0"/>
              </a:rPr>
              <a:t>protegiéndote</a:t>
            </a:r>
            <a:r>
              <a:rPr>
                <a:latin typeface="MANEurope Bold Condensed" pitchFamily="2" charset="0"/>
              </a:rPr>
              <a:t> contra </a:t>
            </a:r>
            <a:r>
              <a:rPr err="1">
                <a:latin typeface="MANEurope Bold Condensed" pitchFamily="2" charset="0"/>
              </a:rPr>
              <a:t>los</a:t>
            </a:r>
            <a:r>
              <a:rPr>
                <a:latin typeface="MANEurope Bold Condensed" pitchFamily="2" charset="0"/>
              </a:rPr>
              <a:t> </a:t>
            </a:r>
            <a:r>
              <a:rPr err="1">
                <a:latin typeface="MANEurope Bold Condensed" pitchFamily="2" charset="0"/>
              </a:rPr>
              <a:t>costos</a:t>
            </a:r>
            <a:r>
              <a:rPr>
                <a:latin typeface="MANEurope Bold Condensed" pitchFamily="2" charset="0"/>
              </a:rPr>
              <a:t> </a:t>
            </a:r>
            <a:r>
              <a:rPr err="1">
                <a:latin typeface="MANEurope Bold Condensed" pitchFamily="2" charset="0"/>
              </a:rPr>
              <a:t>inesperados</a:t>
            </a:r>
            <a:r>
              <a:rPr>
                <a:latin typeface="MANEurope Bold Condensed" pitchFamily="2" charset="0"/>
              </a:rPr>
              <a:t> de </a:t>
            </a:r>
            <a:r>
              <a:rPr err="1">
                <a:latin typeface="MANEurope Bold Condensed" pitchFamily="2" charset="0"/>
              </a:rPr>
              <a:t>reparación</a:t>
            </a:r>
            <a:r>
              <a:rPr>
                <a:latin typeface="MANEurope Bold Condensed" pitchFamily="2" charset="0"/>
              </a:rPr>
              <a:t> y </a:t>
            </a:r>
            <a:r>
              <a:rPr b="1" err="1">
                <a:latin typeface="MANEurope Bold Condensed" pitchFamily="2" charset="0"/>
              </a:rPr>
              <a:t>maximizando</a:t>
            </a:r>
            <a:r>
              <a:rPr b="1">
                <a:latin typeface="MANEurope Bold Condensed" pitchFamily="2" charset="0"/>
              </a:rPr>
              <a:t> la </a:t>
            </a:r>
            <a:r>
              <a:rPr b="1" err="1">
                <a:latin typeface="MANEurope Bold Condensed" pitchFamily="2" charset="0"/>
              </a:rPr>
              <a:t>disponibilidad</a:t>
            </a:r>
            <a:r>
              <a:rPr b="1">
                <a:latin typeface="MANEurope Bold Condensed" pitchFamily="2" charset="0"/>
              </a:rPr>
              <a:t> de </a:t>
            </a:r>
            <a:r>
              <a:rPr b="1" err="1">
                <a:latin typeface="MANEurope Bold Condensed" pitchFamily="2" charset="0"/>
              </a:rPr>
              <a:t>tu</a:t>
            </a:r>
            <a:r>
              <a:rPr b="1">
                <a:latin typeface="MANEurope Bold Condensed" pitchFamily="2" charset="0"/>
              </a:rPr>
              <a:t> </a:t>
            </a:r>
            <a:r>
              <a:rPr b="1" err="1">
                <a:latin typeface="MANEurope Bold Condensed" pitchFamily="2" charset="0"/>
              </a:rPr>
              <a:t>flota</a:t>
            </a:r>
            <a:r>
              <a:rPr b="1">
                <a:latin typeface="MANEurope Bold Condensed" pitchFamily="2" charset="0"/>
              </a:rPr>
              <a:t>.</a:t>
            </a:r>
          </a:p>
          <a:p>
            <a:pPr algn="just">
              <a:defRPr sz="1600" b="1">
                <a:solidFill>
                  <a:srgbClr val="FFFFFF"/>
                </a:solidFill>
                <a:latin typeface="VW Head"/>
                <a:ea typeface="VW Head"/>
                <a:cs typeface="VW Head"/>
                <a:sym typeface="VW Head"/>
              </a:defRPr>
            </a:pPr>
            <a:endParaRPr b="1">
              <a:latin typeface="MANEurope Bold Condensed" pitchFamily="2" charset="0"/>
            </a:endParaRPr>
          </a:p>
        </p:txBody>
      </p:sp>
      <p:pic>
        <p:nvPicPr>
          <p:cNvPr id="247" name="Imagen" descr="Image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622" y="1704466"/>
            <a:ext cx="3365209" cy="1356107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Imagen" descr="Imagen">
            <a:extLst>
              <a:ext uri="{FF2B5EF4-FFF2-40B4-BE49-F238E27FC236}">
                <a16:creationId xmlns:a16="http://schemas.microsoft.com/office/drawing/2014/main" id="{D863DA63-5A9D-DA4A-8687-EE051EC2BB1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0989" y="5754346"/>
            <a:ext cx="1620381" cy="81263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1B0621D2-D114-0141-A182-C547405DA84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152"/>
          <a:stretch/>
        </p:blipFill>
        <p:spPr>
          <a:xfrm>
            <a:off x="0" y="0"/>
            <a:ext cx="12325217" cy="6858000"/>
          </a:xfrm>
          <a:prstGeom prst="rect">
            <a:avLst/>
          </a:prstGeom>
        </p:spPr>
      </p:pic>
      <p:sp>
        <p:nvSpPr>
          <p:cNvPr id="251" name="CuadroTexto 11"/>
          <p:cNvSpPr txBox="1"/>
          <p:nvPr/>
        </p:nvSpPr>
        <p:spPr>
          <a:xfrm>
            <a:off x="8701119" y="3716152"/>
            <a:ext cx="2980343" cy="1323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1600">
                <a:latin typeface="MANEurope Bold Condensed" pitchFamily="2" charset="0"/>
              </a:rPr>
              <a:t>Con </a:t>
            </a:r>
            <a:r>
              <a:rPr sz="1600" err="1">
                <a:latin typeface="MANEurope Bold Condensed" pitchFamily="2" charset="0"/>
              </a:rPr>
              <a:t>nuestros</a:t>
            </a:r>
            <a:r>
              <a:rPr sz="1600">
                <a:latin typeface="MANEurope Bold Condensed" pitchFamily="2" charset="0"/>
              </a:rPr>
              <a:t> </a:t>
            </a:r>
            <a:r>
              <a:rPr sz="1600" err="1">
                <a:latin typeface="MANEurope Bold Condensed" pitchFamily="2" charset="0"/>
              </a:rPr>
              <a:t>contratos</a:t>
            </a:r>
            <a:r>
              <a:rPr sz="1600">
                <a:latin typeface="MANEurope Bold Condensed" pitchFamily="2" charset="0"/>
              </a:rPr>
              <a:t> de </a:t>
            </a:r>
            <a:r>
              <a:rPr sz="1600" err="1">
                <a:latin typeface="MANEurope Bold Condensed" pitchFamily="2" charset="0"/>
              </a:rPr>
              <a:t>mantenimiento</a:t>
            </a:r>
            <a:r>
              <a:rPr sz="1600">
                <a:latin typeface="MANEurope Bold Condensed" pitchFamily="2" charset="0"/>
              </a:rPr>
              <a:t> </a:t>
            </a:r>
            <a:r>
              <a:rPr sz="1600" err="1">
                <a:latin typeface="MANEurope Bold Condensed" pitchFamily="2" charset="0"/>
              </a:rPr>
              <a:t>podrás</a:t>
            </a:r>
            <a:r>
              <a:rPr sz="1600">
                <a:latin typeface="MANEurope Bold Condensed" pitchFamily="2" charset="0"/>
              </a:rPr>
              <a:t> </a:t>
            </a:r>
            <a:r>
              <a:rPr sz="1600" err="1">
                <a:latin typeface="MANEurope Bold Condensed" pitchFamily="2" charset="0"/>
              </a:rPr>
              <a:t>tener</a:t>
            </a:r>
            <a:r>
              <a:rPr sz="1600">
                <a:latin typeface="MANEurope Bold Condensed" pitchFamily="2" charset="0"/>
              </a:rPr>
              <a:t> </a:t>
            </a:r>
            <a:r>
              <a:rPr sz="1600" err="1">
                <a:latin typeface="MANEurope Bold Condensed" pitchFamily="2" charset="0"/>
              </a:rPr>
              <a:t>atención</a:t>
            </a:r>
            <a:r>
              <a:rPr sz="1600">
                <a:latin typeface="MANEurope Bold Condensed" pitchFamily="2" charset="0"/>
              </a:rPr>
              <a:t> </a:t>
            </a:r>
            <a:r>
              <a:rPr sz="1600" err="1">
                <a:latin typeface="MANEurope Bold Condensed" pitchFamily="2" charset="0"/>
              </a:rPr>
              <a:t>personalizada</a:t>
            </a:r>
            <a:r>
              <a:rPr sz="1600">
                <a:latin typeface="MANEurope Bold Condensed" pitchFamily="2" charset="0"/>
              </a:rPr>
              <a:t> y </a:t>
            </a:r>
            <a:r>
              <a:rPr sz="1600" err="1">
                <a:latin typeface="MANEurope Bold Condensed" pitchFamily="2" charset="0"/>
              </a:rPr>
              <a:t>prioritaria</a:t>
            </a:r>
            <a:r>
              <a:rPr sz="1600">
                <a:latin typeface="MANEurope Bold Condensed" pitchFamily="2" charset="0"/>
              </a:rPr>
              <a:t> con </a:t>
            </a:r>
            <a:r>
              <a:rPr sz="1600" err="1">
                <a:latin typeface="MANEurope Bold Condensed" pitchFamily="2" charset="0"/>
              </a:rPr>
              <a:t>cobertura</a:t>
            </a:r>
            <a:r>
              <a:rPr sz="1600">
                <a:latin typeface="MANEurope Bold Condensed" pitchFamily="2" charset="0"/>
              </a:rPr>
              <a:t> </a:t>
            </a:r>
            <a:r>
              <a:rPr sz="1600" err="1">
                <a:latin typeface="MANEurope Bold Condensed" pitchFamily="2" charset="0"/>
              </a:rPr>
              <a:t>nacional</a:t>
            </a:r>
            <a:r>
              <a:rPr sz="1600">
                <a:latin typeface="MANEurope Bold Condensed" pitchFamily="2" charset="0"/>
              </a:rPr>
              <a:t> </a:t>
            </a:r>
            <a:r>
              <a:rPr sz="1600" err="1">
                <a:latin typeface="MANEurope Bold Condensed" pitchFamily="2" charset="0"/>
              </a:rPr>
              <a:t>en</a:t>
            </a:r>
            <a:r>
              <a:rPr sz="1600">
                <a:latin typeface="MANEurope Bold Condensed" pitchFamily="2" charset="0"/>
              </a:rPr>
              <a:t> </a:t>
            </a:r>
            <a:r>
              <a:rPr sz="1600" err="1">
                <a:latin typeface="MANEurope Bold Condensed" pitchFamily="2" charset="0"/>
              </a:rPr>
              <a:t>toda</a:t>
            </a:r>
            <a:r>
              <a:rPr sz="1600">
                <a:latin typeface="MANEurope Bold Condensed" pitchFamily="2" charset="0"/>
              </a:rPr>
              <a:t> </a:t>
            </a:r>
            <a:r>
              <a:rPr sz="1600" err="1">
                <a:latin typeface="MANEurope Bold Condensed" pitchFamily="2" charset="0"/>
              </a:rPr>
              <a:t>nuestra</a:t>
            </a:r>
            <a:r>
              <a:rPr sz="1600">
                <a:latin typeface="MANEurope Bold Condensed" pitchFamily="2" charset="0"/>
              </a:rPr>
              <a:t> red de </a:t>
            </a:r>
            <a:r>
              <a:rPr sz="1600" err="1">
                <a:latin typeface="MANEurope Bold Condensed" pitchFamily="2" charset="0"/>
              </a:rPr>
              <a:t>concesionarios</a:t>
            </a:r>
            <a:r>
              <a:rPr sz="1600">
                <a:latin typeface="MANEurope Bold Condensed" pitchFamily="2" charset="0"/>
              </a:rPr>
              <a:t>.</a:t>
            </a:r>
          </a:p>
        </p:txBody>
      </p:sp>
      <p:pic>
        <p:nvPicPr>
          <p:cNvPr id="253" name="Imagen" descr="Imagen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1119" y="1844923"/>
            <a:ext cx="2869815" cy="1156474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Imagen" descr="Imagen">
            <a:extLst>
              <a:ext uri="{FF2B5EF4-FFF2-40B4-BE49-F238E27FC236}">
                <a16:creationId xmlns:a16="http://schemas.microsoft.com/office/drawing/2014/main" id="{77AE7187-D7D5-BF46-9740-C98DF9275F0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0989" y="5754346"/>
            <a:ext cx="1620381" cy="8126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3B6479D8-9378-1F4C-B012-66267C4715D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8481" y="863600"/>
            <a:ext cx="2112638" cy="5858933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0DD861D-0EC2-B949-B014-D44EF1C375D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3" t="2459" r="73" b="2022"/>
          <a:stretch/>
        </p:blipFill>
        <p:spPr>
          <a:xfrm>
            <a:off x="-8880" y="0"/>
            <a:ext cx="12238623" cy="6858000"/>
          </a:xfrm>
          <a:prstGeom prst="rect">
            <a:avLst/>
          </a:prstGeom>
        </p:spPr>
      </p:pic>
      <p:sp>
        <p:nvSpPr>
          <p:cNvPr id="259" name="CuadroTexto 20"/>
          <p:cNvSpPr txBox="1"/>
          <p:nvPr/>
        </p:nvSpPr>
        <p:spPr>
          <a:xfrm>
            <a:off x="496815" y="3413289"/>
            <a:ext cx="5063395" cy="2446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marL="342900" indent="-342900">
              <a:spcBef>
                <a:spcPts val="600"/>
              </a:spcBef>
              <a:buSzPct val="100000"/>
              <a:buFont typeface="Arial"/>
              <a:buChar char="✓"/>
              <a:defRPr sz="1600">
                <a:solidFill>
                  <a:srgbClr val="F7F7F7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MANEurope Bold Condensed" pitchFamily="2" charset="0"/>
              </a:rPr>
              <a:t>Pautas de mantenimiento personalizada según condición operacional.</a:t>
            </a:r>
          </a:p>
          <a:p>
            <a:pPr marL="342900" indent="-342900">
              <a:spcBef>
                <a:spcPts val="600"/>
              </a:spcBef>
              <a:buSzPct val="100000"/>
              <a:buFont typeface="Arial"/>
              <a:buChar char="✓"/>
              <a:defRPr sz="1600">
                <a:solidFill>
                  <a:srgbClr val="F7F7F7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MANEurope Bold Condensed" pitchFamily="2" charset="0"/>
              </a:rPr>
              <a:t>Costos conocidos de mantenimiento y reparación.</a:t>
            </a:r>
          </a:p>
          <a:p>
            <a:pPr marL="342900" indent="-342900">
              <a:spcBef>
                <a:spcPts val="600"/>
              </a:spcBef>
              <a:buSzPct val="100000"/>
              <a:buFont typeface="Arial"/>
              <a:buChar char="✓"/>
              <a:defRPr sz="1600">
                <a:solidFill>
                  <a:srgbClr val="F7F7F7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MANEurope Bold Condensed" pitchFamily="2" charset="0"/>
              </a:rPr>
              <a:t>Seguimiento y control de las unidades.</a:t>
            </a:r>
          </a:p>
          <a:p>
            <a:pPr marL="342900" indent="-342900">
              <a:spcBef>
                <a:spcPts val="600"/>
              </a:spcBef>
              <a:buSzPct val="100000"/>
              <a:buFont typeface="Arial"/>
              <a:buChar char="✓"/>
              <a:defRPr sz="1600">
                <a:solidFill>
                  <a:srgbClr val="F7F7F7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MANEurope Bold Condensed" pitchFamily="2" charset="0"/>
              </a:rPr>
              <a:t>Cursos de conducción.</a:t>
            </a:r>
          </a:p>
          <a:p>
            <a:pPr marL="342900" indent="-342900">
              <a:spcBef>
                <a:spcPts val="600"/>
              </a:spcBef>
              <a:buSzPct val="100000"/>
              <a:buFont typeface="Arial"/>
              <a:buChar char="✓"/>
              <a:defRPr sz="1600">
                <a:solidFill>
                  <a:srgbClr val="F7F7F7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MANEurope Bold Condensed" pitchFamily="2" charset="0"/>
              </a:rPr>
              <a:t>Mantenimiento y mano de obra certificada.</a:t>
            </a:r>
          </a:p>
          <a:p>
            <a:pPr marL="342900" indent="-342900">
              <a:spcBef>
                <a:spcPts val="600"/>
              </a:spcBef>
              <a:buSzPct val="100000"/>
              <a:buFont typeface="Arial"/>
              <a:buChar char="✓"/>
              <a:defRPr sz="1600">
                <a:solidFill>
                  <a:srgbClr val="F7F7F7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MANEurope Bold Condensed" pitchFamily="2" charset="0"/>
              </a:rPr>
              <a:t>Descuentos preferenciales en repuestos y servicios contemplados en el contrato.</a:t>
            </a:r>
          </a:p>
        </p:txBody>
      </p:sp>
      <p:pic>
        <p:nvPicPr>
          <p:cNvPr id="261" name="Imagen" descr="Image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182" y="647826"/>
            <a:ext cx="3365209" cy="1356107"/>
          </a:xfrm>
          <a:prstGeom prst="rect">
            <a:avLst/>
          </a:prstGeom>
          <a:ln w="12700">
            <a:miter lim="400000"/>
          </a:ln>
        </p:spPr>
      </p:pic>
      <p:sp>
        <p:nvSpPr>
          <p:cNvPr id="262" name="Beneficios"/>
          <p:cNvSpPr txBox="1"/>
          <p:nvPr/>
        </p:nvSpPr>
        <p:spPr>
          <a:xfrm>
            <a:off x="604203" y="2496347"/>
            <a:ext cx="2219516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40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err="1">
                <a:latin typeface="MANEurope Bold Condensed" pitchFamily="2" charset="0"/>
              </a:rPr>
              <a:t>Beneficios</a:t>
            </a:r>
            <a:endParaRPr>
              <a:latin typeface="MANEurope Bold Condensed" pitchFamily="2" charset="0"/>
            </a:endParaRPr>
          </a:p>
        </p:txBody>
      </p:sp>
      <p:sp>
        <p:nvSpPr>
          <p:cNvPr id="263" name="Rectángulo"/>
          <p:cNvSpPr/>
          <p:nvPr/>
        </p:nvSpPr>
        <p:spPr>
          <a:xfrm>
            <a:off x="3261359" y="2652632"/>
            <a:ext cx="198538" cy="333753"/>
          </a:xfrm>
          <a:prstGeom prst="rect">
            <a:avLst/>
          </a:prstGeom>
          <a:solidFill>
            <a:srgbClr val="D13951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pic>
        <p:nvPicPr>
          <p:cNvPr id="9" name="Imagen" descr="Imagen">
            <a:extLst>
              <a:ext uri="{FF2B5EF4-FFF2-40B4-BE49-F238E27FC236}">
                <a16:creationId xmlns:a16="http://schemas.microsoft.com/office/drawing/2014/main" id="{261A7C23-D4F8-C14C-9AF0-02D9D5F58B8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0989" y="5754346"/>
            <a:ext cx="1620381" cy="81263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03911F57-9995-6549-A3E0-FCDB28D7336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30507" y="0"/>
            <a:ext cx="12471877" cy="6858000"/>
          </a:xfrm>
          <a:prstGeom prst="rect">
            <a:avLst/>
          </a:prstGeom>
        </p:spPr>
      </p:pic>
      <p:sp>
        <p:nvSpPr>
          <p:cNvPr id="267" name="Rectángulo 4"/>
          <p:cNvSpPr txBox="1"/>
          <p:nvPr/>
        </p:nvSpPr>
        <p:spPr>
          <a:xfrm>
            <a:off x="915936" y="2766664"/>
            <a:ext cx="1123062" cy="446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2300" b="1">
                <a:solidFill>
                  <a:srgbClr val="D13951"/>
                </a:solidFill>
                <a:latin typeface="VW Head"/>
                <a:ea typeface="VW Head"/>
                <a:cs typeface="VW Head"/>
                <a:sym typeface="VW Head"/>
              </a:defRPr>
            </a:lvl1pPr>
          </a:lstStyle>
          <a:p>
            <a:r>
              <a:rPr>
                <a:latin typeface="MANEurope Bold Condensed" pitchFamily="2" charset="0"/>
              </a:rPr>
              <a:t>REDUCIR</a:t>
            </a:r>
          </a:p>
        </p:txBody>
      </p:sp>
      <p:sp>
        <p:nvSpPr>
          <p:cNvPr id="268" name="CuadroTexto 3"/>
          <p:cNvSpPr txBox="1"/>
          <p:nvPr/>
        </p:nvSpPr>
        <p:spPr>
          <a:xfrm>
            <a:off x="1338332" y="3210925"/>
            <a:ext cx="2342947" cy="19916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lnSpc>
                <a:spcPct val="140000"/>
              </a:lnSpc>
              <a:defRPr>
                <a:solidFill>
                  <a:srgbClr val="F7F7F7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err="1">
                <a:latin typeface="MANEurope Bold Condensed" pitchFamily="2" charset="0"/>
              </a:rPr>
              <a:t>Tiempos</a:t>
            </a:r>
            <a:r>
              <a:rPr>
                <a:latin typeface="MANEurope Bold Condensed" pitchFamily="2" charset="0"/>
              </a:rPr>
              <a:t> de </a:t>
            </a:r>
            <a:r>
              <a:rPr err="1">
                <a:latin typeface="MANEurope Bold Condensed" pitchFamily="2" charset="0"/>
              </a:rPr>
              <a:t>detención</a:t>
            </a:r>
            <a:endParaRPr>
              <a:latin typeface="MANEurope Bold Condensed" pitchFamily="2" charset="0"/>
            </a:endParaRPr>
          </a:p>
          <a:p>
            <a:pPr>
              <a:lnSpc>
                <a:spcPct val="140000"/>
              </a:lnSpc>
              <a:defRPr>
                <a:solidFill>
                  <a:srgbClr val="F7F7F7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err="1">
                <a:latin typeface="MANEurope Bold Condensed" pitchFamily="2" charset="0"/>
              </a:rPr>
              <a:t>Fallas</a:t>
            </a:r>
            <a:r>
              <a:rPr>
                <a:latin typeface="MANEurope Bold Condensed" pitchFamily="2" charset="0"/>
              </a:rPr>
              <a:t> no </a:t>
            </a:r>
            <a:r>
              <a:rPr err="1">
                <a:latin typeface="MANEurope Bold Condensed" pitchFamily="2" charset="0"/>
              </a:rPr>
              <a:t>previstas</a:t>
            </a:r>
            <a:endParaRPr>
              <a:latin typeface="MANEurope Bold Condensed" pitchFamily="2" charset="0"/>
            </a:endParaRPr>
          </a:p>
          <a:p>
            <a:pPr>
              <a:lnSpc>
                <a:spcPct val="140000"/>
              </a:lnSpc>
              <a:defRPr>
                <a:solidFill>
                  <a:srgbClr val="F7F7F7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err="1">
                <a:latin typeface="MANEurope Bold Condensed" pitchFamily="2" charset="0"/>
              </a:rPr>
              <a:t>Número</a:t>
            </a:r>
            <a:r>
              <a:rPr>
                <a:latin typeface="MANEurope Bold Condensed" pitchFamily="2" charset="0"/>
              </a:rPr>
              <a:t> de </a:t>
            </a:r>
            <a:r>
              <a:rPr err="1">
                <a:latin typeface="MANEurope Bold Condensed" pitchFamily="2" charset="0"/>
              </a:rPr>
              <a:t>reparaciones</a:t>
            </a:r>
            <a:endParaRPr>
              <a:latin typeface="MANEurope Bold Condensed" pitchFamily="2" charset="0"/>
            </a:endParaRPr>
          </a:p>
          <a:p>
            <a:pPr>
              <a:lnSpc>
                <a:spcPct val="140000"/>
              </a:lnSpc>
              <a:defRPr>
                <a:solidFill>
                  <a:srgbClr val="F7F7F7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err="1">
                <a:latin typeface="MANEurope Bold Condensed" pitchFamily="2" charset="0"/>
              </a:rPr>
              <a:t>Tareas</a:t>
            </a:r>
            <a:r>
              <a:rPr>
                <a:latin typeface="MANEurope Bold Condensed" pitchFamily="2" charset="0"/>
              </a:rPr>
              <a:t> </a:t>
            </a:r>
            <a:r>
              <a:rPr err="1">
                <a:latin typeface="MANEurope Bold Condensed" pitchFamily="2" charset="0"/>
              </a:rPr>
              <a:t>administrativas</a:t>
            </a:r>
            <a:endParaRPr>
              <a:latin typeface="MANEurope Bold Condensed" pitchFamily="2" charset="0"/>
            </a:endParaRPr>
          </a:p>
          <a:p>
            <a:pPr>
              <a:lnSpc>
                <a:spcPct val="140000"/>
              </a:lnSpc>
              <a:defRPr>
                <a:solidFill>
                  <a:srgbClr val="F7F7F7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err="1">
                <a:latin typeface="MANEurope Bold Condensed" pitchFamily="2" charset="0"/>
              </a:rPr>
              <a:t>Averías</a:t>
            </a:r>
            <a:r>
              <a:rPr>
                <a:latin typeface="MANEurope Bold Condensed" pitchFamily="2" charset="0"/>
              </a:rPr>
              <a:t> graves</a:t>
            </a:r>
          </a:p>
        </p:txBody>
      </p:sp>
      <p:grpSp>
        <p:nvGrpSpPr>
          <p:cNvPr id="274" name="Agrupar"/>
          <p:cNvGrpSpPr/>
          <p:nvPr/>
        </p:nvGrpSpPr>
        <p:grpSpPr>
          <a:xfrm>
            <a:off x="972853" y="3317437"/>
            <a:ext cx="296248" cy="1779215"/>
            <a:chOff x="0" y="0"/>
            <a:chExt cx="296247" cy="1779213"/>
          </a:xfrm>
        </p:grpSpPr>
        <p:pic>
          <p:nvPicPr>
            <p:cNvPr id="269" name="Imagen" descr="Imagen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296248" cy="37084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70" name="Imagen" descr="Imagen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457454"/>
              <a:ext cx="296248" cy="1908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71" name="Imagen" descr="Imagen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186" y="796401"/>
              <a:ext cx="247875" cy="24788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72" name="Imagen" descr="Imagen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431" y="1163864"/>
              <a:ext cx="263385" cy="24788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73" name="Imagen" descr="Imagen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180" y="1531326"/>
              <a:ext cx="247888" cy="24788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76" name="Rectángulo 8"/>
          <p:cNvSpPr txBox="1"/>
          <p:nvPr/>
        </p:nvSpPr>
        <p:spPr>
          <a:xfrm>
            <a:off x="915936" y="614613"/>
            <a:ext cx="3859264" cy="16714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>
              <a:lnSpc>
                <a:spcPct val="80000"/>
              </a:lnSpc>
              <a:defRPr sz="2400">
                <a:solidFill>
                  <a:srgbClr val="F7F7F7"/>
                </a:solidFill>
                <a:latin typeface="VW Head"/>
                <a:ea typeface="VW Head"/>
                <a:cs typeface="VW Head"/>
                <a:sym typeface="VW Head"/>
              </a:defRPr>
            </a:pPr>
            <a:endParaRPr sz="3200">
              <a:latin typeface="MANEurope Bold Condensed" pitchFamily="2" charset="0"/>
              <a:ea typeface="Man Global" pitchFamily="2" charset="0"/>
              <a:cs typeface="Man Global" pitchFamily="2" charset="0"/>
            </a:endParaRPr>
          </a:p>
          <a:p>
            <a:pPr>
              <a:lnSpc>
                <a:spcPct val="80000"/>
              </a:lnSpc>
              <a:defRPr sz="2400" b="1">
                <a:solidFill>
                  <a:srgbClr val="F7F7F7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3200">
                <a:latin typeface="MANEurope Bold Condensed" pitchFamily="2" charset="0"/>
                <a:ea typeface="Man Global" pitchFamily="2" charset="0"/>
                <a:cs typeface="Man Global" pitchFamily="2" charset="0"/>
              </a:rPr>
              <a:t>CON LOS CONTRATOS </a:t>
            </a:r>
          </a:p>
          <a:p>
            <a:pPr>
              <a:lnSpc>
                <a:spcPct val="80000"/>
              </a:lnSpc>
              <a:defRPr sz="2400" b="1">
                <a:solidFill>
                  <a:srgbClr val="F7F7F7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3200">
                <a:latin typeface="MANEurope Bold Condensed" pitchFamily="2" charset="0"/>
                <a:ea typeface="Man Global" pitchFamily="2" charset="0"/>
                <a:cs typeface="Man Global" pitchFamily="2" charset="0"/>
              </a:rPr>
              <a:t>DE MANTENIMIENTO </a:t>
            </a:r>
          </a:p>
          <a:p>
            <a:pPr>
              <a:lnSpc>
                <a:spcPct val="80000"/>
              </a:lnSpc>
              <a:defRPr sz="2400" b="1">
                <a:solidFill>
                  <a:srgbClr val="F7F7F7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3200">
                <a:latin typeface="MANEurope Bold Condensed" pitchFamily="2" charset="0"/>
                <a:ea typeface="Man Global" pitchFamily="2" charset="0"/>
                <a:cs typeface="Man Global" pitchFamily="2" charset="0"/>
              </a:rPr>
              <a:t>LOGRARÁS:</a:t>
            </a:r>
          </a:p>
        </p:txBody>
      </p:sp>
      <p:pic>
        <p:nvPicPr>
          <p:cNvPr id="14" name="Imagen" descr="Imagen">
            <a:extLst>
              <a:ext uri="{FF2B5EF4-FFF2-40B4-BE49-F238E27FC236}">
                <a16:creationId xmlns:a16="http://schemas.microsoft.com/office/drawing/2014/main" id="{85F83DD4-8E0D-314D-A4B7-CCAAAE9C9BBA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0989" y="5754346"/>
            <a:ext cx="1620381" cy="81263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3E1596E-E360-2C47-85CC-9983106958E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4" r="-374" b="5152"/>
          <a:stretch/>
        </p:blipFill>
        <p:spPr>
          <a:xfrm>
            <a:off x="-37744" y="0"/>
            <a:ext cx="12325217" cy="6858000"/>
          </a:xfrm>
          <a:prstGeom prst="rect">
            <a:avLst/>
          </a:prstGeom>
        </p:spPr>
      </p:pic>
      <p:grpSp>
        <p:nvGrpSpPr>
          <p:cNvPr id="287" name="Agrupar"/>
          <p:cNvGrpSpPr/>
          <p:nvPr/>
        </p:nvGrpSpPr>
        <p:grpSpPr>
          <a:xfrm>
            <a:off x="915936" y="2945061"/>
            <a:ext cx="2948454" cy="2099850"/>
            <a:chOff x="0" y="0"/>
            <a:chExt cx="2948452" cy="2099848"/>
          </a:xfrm>
        </p:grpSpPr>
        <p:sp>
          <p:nvSpPr>
            <p:cNvPr id="281" name="CuadroTexto 2"/>
            <p:cNvSpPr txBox="1"/>
            <p:nvPr/>
          </p:nvSpPr>
          <p:spPr>
            <a:xfrm>
              <a:off x="369865" y="496015"/>
              <a:ext cx="2578587" cy="16038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>
                <a:lnSpc>
                  <a:spcPct val="140000"/>
                </a:lnSpc>
                <a:defRPr>
                  <a:solidFill>
                    <a:srgbClr val="F7F7F7"/>
                  </a:solidFill>
                  <a:latin typeface="VW Head"/>
                  <a:ea typeface="VW Head"/>
                  <a:cs typeface="VW Head"/>
                  <a:sym typeface="VW Head"/>
                </a:defRPr>
              </a:pPr>
              <a:r>
                <a:rPr err="1">
                  <a:latin typeface="MANEurope Bold Condensed" pitchFamily="2" charset="0"/>
                </a:rPr>
                <a:t>Capacidad</a:t>
              </a:r>
              <a:r>
                <a:rPr>
                  <a:latin typeface="MANEurope Bold Condensed" pitchFamily="2" charset="0"/>
                </a:rPr>
                <a:t> de </a:t>
              </a:r>
              <a:r>
                <a:rPr err="1">
                  <a:latin typeface="MANEurope Bold Condensed" pitchFamily="2" charset="0"/>
                </a:rPr>
                <a:t>planificación</a:t>
              </a:r>
              <a:endParaRPr>
                <a:latin typeface="MANEurope Bold Condensed" pitchFamily="2" charset="0"/>
              </a:endParaRPr>
            </a:p>
            <a:p>
              <a:pPr>
                <a:lnSpc>
                  <a:spcPct val="140000"/>
                </a:lnSpc>
                <a:defRPr>
                  <a:solidFill>
                    <a:srgbClr val="F7F7F7"/>
                  </a:solidFill>
                  <a:latin typeface="VW Head"/>
                  <a:ea typeface="VW Head"/>
                  <a:cs typeface="VW Head"/>
                  <a:sym typeface="VW Head"/>
                </a:defRPr>
              </a:pPr>
              <a:r>
                <a:rPr>
                  <a:latin typeface="MANEurope Bold Condensed" pitchFamily="2" charset="0"/>
                </a:rPr>
                <a:t>Valor de </a:t>
              </a:r>
              <a:r>
                <a:rPr err="1">
                  <a:latin typeface="MANEurope Bold Condensed" pitchFamily="2" charset="0"/>
                </a:rPr>
                <a:t>reventa</a:t>
              </a:r>
              <a:endParaRPr>
                <a:latin typeface="MANEurope Bold Condensed" pitchFamily="2" charset="0"/>
              </a:endParaRPr>
            </a:p>
            <a:p>
              <a:pPr>
                <a:lnSpc>
                  <a:spcPct val="140000"/>
                </a:lnSpc>
                <a:defRPr>
                  <a:solidFill>
                    <a:srgbClr val="F7F7F7"/>
                  </a:solidFill>
                  <a:latin typeface="VW Head"/>
                  <a:ea typeface="VW Head"/>
                  <a:cs typeface="VW Head"/>
                  <a:sym typeface="VW Head"/>
                </a:defRPr>
              </a:pPr>
              <a:r>
                <a:rPr err="1">
                  <a:latin typeface="MANEurope Bold Condensed" pitchFamily="2" charset="0"/>
                </a:rPr>
                <a:t>Rentabilidad</a:t>
              </a:r>
              <a:r>
                <a:rPr>
                  <a:latin typeface="MANEurope Bold Condensed" pitchFamily="2" charset="0"/>
                </a:rPr>
                <a:t> del </a:t>
              </a:r>
              <a:r>
                <a:rPr err="1">
                  <a:latin typeface="MANEurope Bold Condensed" pitchFamily="2" charset="0"/>
                </a:rPr>
                <a:t>negocio</a:t>
              </a:r>
              <a:endParaRPr>
                <a:latin typeface="MANEurope Bold Condensed" pitchFamily="2" charset="0"/>
              </a:endParaRPr>
            </a:p>
            <a:p>
              <a:pPr>
                <a:lnSpc>
                  <a:spcPct val="140000"/>
                </a:lnSpc>
                <a:defRPr>
                  <a:solidFill>
                    <a:srgbClr val="F7F7F7"/>
                  </a:solidFill>
                  <a:latin typeface="VW Head"/>
                  <a:ea typeface="VW Head"/>
                  <a:cs typeface="VW Head"/>
                  <a:sym typeface="VW Head"/>
                </a:defRPr>
              </a:pPr>
              <a:r>
                <a:rPr err="1">
                  <a:latin typeface="MANEurope Bold Condensed" pitchFamily="2" charset="0"/>
                </a:rPr>
                <a:t>Disponibilidad</a:t>
              </a:r>
              <a:r>
                <a:rPr>
                  <a:latin typeface="MANEurope Bold Condensed" pitchFamily="2" charset="0"/>
                </a:rPr>
                <a:t> del </a:t>
              </a:r>
              <a:r>
                <a:rPr err="1">
                  <a:latin typeface="MANEurope Bold Condensed" pitchFamily="2" charset="0"/>
                </a:rPr>
                <a:t>vehículo</a:t>
              </a:r>
              <a:endParaRPr>
                <a:latin typeface="MANEurope Bold Condensed" pitchFamily="2" charset="0"/>
              </a:endParaRPr>
            </a:p>
          </p:txBody>
        </p:sp>
        <p:sp>
          <p:nvSpPr>
            <p:cNvPr id="282" name="Rectángulo 22"/>
            <p:cNvSpPr txBox="1"/>
            <p:nvPr/>
          </p:nvSpPr>
          <p:spPr>
            <a:xfrm>
              <a:off x="12159" y="0"/>
              <a:ext cx="1411602" cy="44627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sz="2300" b="1">
                  <a:solidFill>
                    <a:srgbClr val="D13951"/>
                  </a:solidFill>
                  <a:latin typeface="VW Head"/>
                  <a:ea typeface="VW Head"/>
                  <a:cs typeface="VW Head"/>
                  <a:sym typeface="VW Head"/>
                </a:defRPr>
              </a:lvl1pPr>
            </a:lstStyle>
            <a:p>
              <a:r>
                <a:rPr>
                  <a:latin typeface="MANEurope Bold Condensed" pitchFamily="2" charset="0"/>
                </a:rPr>
                <a:t>AUMENTAR</a:t>
              </a:r>
            </a:p>
          </p:txBody>
        </p:sp>
        <p:pic>
          <p:nvPicPr>
            <p:cNvPr id="283" name="Imagen" descr="Imagen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179" y="553182"/>
              <a:ext cx="286339" cy="28633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84" name="Imagen" descr="Imagen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742" y="945662"/>
              <a:ext cx="303213" cy="3032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85" name="Imagen" descr="Imagen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742" y="1355016"/>
              <a:ext cx="303213" cy="22111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86" name="Imagen" descr="Imagen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1712411"/>
              <a:ext cx="324698" cy="3032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3" name="Imagen" descr="Imagen">
            <a:extLst>
              <a:ext uri="{FF2B5EF4-FFF2-40B4-BE49-F238E27FC236}">
                <a16:creationId xmlns:a16="http://schemas.microsoft.com/office/drawing/2014/main" id="{7AA2FDEA-96C6-D340-B3DF-61914C5B59F9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0989" y="5754346"/>
            <a:ext cx="1620381" cy="812632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Rectángulo 8">
            <a:extLst>
              <a:ext uri="{FF2B5EF4-FFF2-40B4-BE49-F238E27FC236}">
                <a16:creationId xmlns:a16="http://schemas.microsoft.com/office/drawing/2014/main" id="{062D797F-2F16-3F4E-B284-24F3C981A75F}"/>
              </a:ext>
            </a:extLst>
          </p:cNvPr>
          <p:cNvSpPr txBox="1"/>
          <p:nvPr/>
        </p:nvSpPr>
        <p:spPr>
          <a:xfrm>
            <a:off x="915936" y="614613"/>
            <a:ext cx="3859264" cy="16714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>
              <a:lnSpc>
                <a:spcPct val="80000"/>
              </a:lnSpc>
              <a:defRPr sz="2400">
                <a:solidFill>
                  <a:srgbClr val="F7F7F7"/>
                </a:solidFill>
                <a:latin typeface="VW Head"/>
                <a:ea typeface="VW Head"/>
                <a:cs typeface="VW Head"/>
                <a:sym typeface="VW Head"/>
              </a:defRPr>
            </a:pPr>
            <a:endParaRPr sz="3200">
              <a:latin typeface="MANEurope Bold Condensed" pitchFamily="2" charset="0"/>
              <a:ea typeface="Man Global" pitchFamily="2" charset="0"/>
              <a:cs typeface="Man Global" pitchFamily="2" charset="0"/>
            </a:endParaRPr>
          </a:p>
          <a:p>
            <a:pPr>
              <a:lnSpc>
                <a:spcPct val="80000"/>
              </a:lnSpc>
              <a:defRPr sz="2400" b="1">
                <a:solidFill>
                  <a:srgbClr val="F7F7F7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3200">
                <a:latin typeface="MANEurope Bold Condensed" pitchFamily="2" charset="0"/>
                <a:ea typeface="Man Global" pitchFamily="2" charset="0"/>
                <a:cs typeface="Man Global" pitchFamily="2" charset="0"/>
              </a:rPr>
              <a:t>CON LOS CONTRATOS </a:t>
            </a:r>
          </a:p>
          <a:p>
            <a:pPr>
              <a:lnSpc>
                <a:spcPct val="80000"/>
              </a:lnSpc>
              <a:defRPr sz="2400" b="1">
                <a:solidFill>
                  <a:srgbClr val="F7F7F7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3200">
                <a:latin typeface="MANEurope Bold Condensed" pitchFamily="2" charset="0"/>
                <a:ea typeface="Man Global" pitchFamily="2" charset="0"/>
                <a:cs typeface="Man Global" pitchFamily="2" charset="0"/>
              </a:rPr>
              <a:t>DE MANTENIMIENTO </a:t>
            </a:r>
          </a:p>
          <a:p>
            <a:pPr>
              <a:lnSpc>
                <a:spcPct val="80000"/>
              </a:lnSpc>
              <a:defRPr sz="2400" b="1">
                <a:solidFill>
                  <a:srgbClr val="F7F7F7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3200">
                <a:latin typeface="MANEurope Bold Condensed" pitchFamily="2" charset="0"/>
                <a:ea typeface="Man Global" pitchFamily="2" charset="0"/>
                <a:cs typeface="Man Global" pitchFamily="2" charset="0"/>
              </a:rPr>
              <a:t>LOGRARÁS: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ángulo 25">
            <a:extLst>
              <a:ext uri="{FF2B5EF4-FFF2-40B4-BE49-F238E27FC236}">
                <a16:creationId xmlns:a16="http://schemas.microsoft.com/office/drawing/2014/main" id="{9D5EDA93-9F0C-C31D-D63E-C72F4A6FF667}"/>
              </a:ext>
            </a:extLst>
          </p:cNvPr>
          <p:cNvSpPr/>
          <p:nvPr/>
        </p:nvSpPr>
        <p:spPr>
          <a:xfrm>
            <a:off x="445624" y="1874890"/>
            <a:ext cx="5360505" cy="4860000"/>
          </a:xfrm>
          <a:prstGeom prst="rect">
            <a:avLst/>
          </a:prstGeom>
          <a:solidFill>
            <a:srgbClr val="1A334B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323232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9874F615-47FF-4BCA-9E1B-9317488B8963}"/>
              </a:ext>
            </a:extLst>
          </p:cNvPr>
          <p:cNvSpPr/>
          <p:nvPr/>
        </p:nvSpPr>
        <p:spPr>
          <a:xfrm>
            <a:off x="0" y="-16476"/>
            <a:ext cx="12192000" cy="1440000"/>
          </a:xfrm>
          <a:prstGeom prst="rect">
            <a:avLst/>
          </a:prstGeom>
          <a:solidFill>
            <a:srgbClr val="1A334B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323232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C4AE2EDF-C325-AFDB-F9B0-F31A09CC0D22}"/>
              </a:ext>
            </a:extLst>
          </p:cNvPr>
          <p:cNvSpPr/>
          <p:nvPr/>
        </p:nvSpPr>
        <p:spPr>
          <a:xfrm>
            <a:off x="0" y="-20346"/>
            <a:ext cx="8821248" cy="1440000"/>
          </a:xfrm>
          <a:prstGeom prst="rect">
            <a:avLst/>
          </a:prstGeom>
          <a:solidFill>
            <a:srgbClr val="E13553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323232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4AA9BEE6-F3C5-2922-B015-466B01A95B13}"/>
              </a:ext>
            </a:extLst>
          </p:cNvPr>
          <p:cNvSpPr/>
          <p:nvPr/>
        </p:nvSpPr>
        <p:spPr>
          <a:xfrm>
            <a:off x="9253260" y="1874890"/>
            <a:ext cx="2493116" cy="4860000"/>
          </a:xfrm>
          <a:prstGeom prst="rect">
            <a:avLst/>
          </a:prstGeom>
          <a:solidFill>
            <a:srgbClr val="E13553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323232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93" name="TextBox 7"/>
          <p:cNvSpPr txBox="1"/>
          <p:nvPr/>
        </p:nvSpPr>
        <p:spPr>
          <a:xfrm>
            <a:off x="815020" y="439327"/>
            <a:ext cx="8812971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3600" b="1">
                <a:solidFill>
                  <a:srgbClr val="193046"/>
                </a:solidFill>
                <a:latin typeface="VW Head"/>
                <a:ea typeface="VW Head"/>
                <a:cs typeface="VW Head"/>
                <a:sym typeface="VW Head"/>
              </a:defRPr>
            </a:lvl1pPr>
          </a:lstStyle>
          <a:p>
            <a:r>
              <a:rPr sz="2800" err="1">
                <a:solidFill>
                  <a:schemeClr val="bg1"/>
                </a:solidFill>
              </a:rPr>
              <a:t>Tipos</a:t>
            </a:r>
            <a:r>
              <a:rPr sz="2800">
                <a:solidFill>
                  <a:schemeClr val="bg1"/>
                </a:solidFill>
              </a:rPr>
              <a:t> de </a:t>
            </a:r>
            <a:r>
              <a:rPr lang="en-US" sz="2800" err="1">
                <a:solidFill>
                  <a:schemeClr val="bg1"/>
                </a:solidFill>
              </a:rPr>
              <a:t>contratos</a:t>
            </a:r>
            <a:r>
              <a:rPr lang="en-US" sz="2800">
                <a:solidFill>
                  <a:schemeClr val="bg1"/>
                </a:solidFill>
              </a:rPr>
              <a:t> de </a:t>
            </a:r>
            <a:r>
              <a:rPr lang="en-US" sz="2800" err="1">
                <a:solidFill>
                  <a:schemeClr val="bg1"/>
                </a:solidFill>
              </a:rPr>
              <a:t>mantenimiento</a:t>
            </a:r>
            <a:endParaRPr sz="2800">
              <a:solidFill>
                <a:schemeClr val="bg1"/>
              </a:solidFill>
            </a:endParaRPr>
          </a:p>
        </p:txBody>
      </p:sp>
      <p:sp>
        <p:nvSpPr>
          <p:cNvPr id="295" name="Rectángulo 20"/>
          <p:cNvSpPr txBox="1"/>
          <p:nvPr/>
        </p:nvSpPr>
        <p:spPr>
          <a:xfrm>
            <a:off x="9274494" y="2708027"/>
            <a:ext cx="2471882" cy="29854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2000" b="1">
                <a:solidFill>
                  <a:srgbClr val="FFFFFF"/>
                </a:solidFill>
                <a:latin typeface="VW Head ExtraBold"/>
                <a:ea typeface="VW Head ExtraBold"/>
                <a:cs typeface="VW Head ExtraBold"/>
                <a:sym typeface="VW Head ExtraBold"/>
              </a:defRPr>
            </a:pPr>
            <a:r>
              <a:rPr lang="en-US"/>
              <a:t>Comfort-Super</a:t>
            </a:r>
          </a:p>
          <a:p>
            <a:pPr algn="just">
              <a:defRPr b="1">
                <a:solidFill>
                  <a:srgbClr val="16B3E9"/>
                </a:solidFill>
                <a:latin typeface="VW Head ExtraBold"/>
                <a:ea typeface="VW Head ExtraBold"/>
                <a:cs typeface="VW Head ExtraBold"/>
                <a:sym typeface="VW Head ExtraBold"/>
              </a:defRPr>
            </a:pPr>
            <a:endParaRPr/>
          </a:p>
          <a:p>
            <a:pPr algn="ctr">
              <a:defRPr>
                <a:solidFill>
                  <a:srgbClr val="F7F7F7"/>
                </a:solidFill>
                <a:latin typeface="VW Head"/>
                <a:ea typeface="VW Head"/>
                <a:cs typeface="VW Head"/>
                <a:sym typeface="VW Head"/>
              </a:defRPr>
            </a:pPr>
            <a:r>
              <a:t>Mantenimiento regular </a:t>
            </a:r>
            <a:r>
              <a:rPr err="1"/>
              <a:t>especificado</a:t>
            </a:r>
            <a:r>
              <a:t> </a:t>
            </a:r>
            <a:r>
              <a:rPr err="1"/>
              <a:t>por</a:t>
            </a:r>
            <a:r>
              <a:t> </a:t>
            </a:r>
            <a:r>
              <a:rPr err="1"/>
              <a:t>el</a:t>
            </a:r>
            <a:r>
              <a:t> </a:t>
            </a:r>
            <a:r>
              <a:rPr err="1"/>
              <a:t>fabricante</a:t>
            </a:r>
            <a:r>
              <a:t>. </a:t>
            </a:r>
          </a:p>
          <a:p>
            <a:pPr algn="ctr">
              <a:defRPr sz="2400">
                <a:solidFill>
                  <a:srgbClr val="16B3E9"/>
                </a:solidFill>
                <a:latin typeface="VW Head"/>
                <a:ea typeface="VW Head"/>
                <a:cs typeface="VW Head"/>
                <a:sym typeface="VW Head"/>
              </a:defRPr>
            </a:pPr>
            <a:r>
              <a:t>+ </a:t>
            </a:r>
          </a:p>
          <a:p>
            <a:pPr algn="ctr">
              <a:defRPr>
                <a:solidFill>
                  <a:srgbClr val="F7F7F7"/>
                </a:solidFill>
                <a:latin typeface="VW Head"/>
                <a:ea typeface="VW Head"/>
                <a:cs typeface="VW Head"/>
                <a:sym typeface="VW Head"/>
              </a:defRPr>
            </a:pPr>
            <a:r>
              <a:t>Cambio o </a:t>
            </a:r>
            <a:r>
              <a:rPr err="1"/>
              <a:t>reparación</a:t>
            </a:r>
            <a:r>
              <a:t>, </a:t>
            </a:r>
            <a:r>
              <a:rPr err="1"/>
              <a:t>producto</a:t>
            </a:r>
            <a:r>
              <a:t> de </a:t>
            </a:r>
            <a:r>
              <a:rPr err="1"/>
              <a:t>fallas</a:t>
            </a:r>
            <a:r>
              <a:t> o desgaste natural, de </a:t>
            </a:r>
            <a:r>
              <a:rPr err="1"/>
              <a:t>componentes</a:t>
            </a:r>
            <a:r>
              <a:t>.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B5144D82-6799-258A-146E-8C5F80953598}"/>
              </a:ext>
            </a:extLst>
          </p:cNvPr>
          <p:cNvSpPr/>
          <p:nvPr/>
        </p:nvSpPr>
        <p:spPr>
          <a:xfrm>
            <a:off x="6245776" y="1893008"/>
            <a:ext cx="2493116" cy="4860000"/>
          </a:xfrm>
          <a:prstGeom prst="rect">
            <a:avLst/>
          </a:prstGeom>
          <a:solidFill>
            <a:srgbClr val="1A334B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323232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96" name="Rectángulo 21"/>
          <p:cNvSpPr txBox="1"/>
          <p:nvPr/>
        </p:nvSpPr>
        <p:spPr>
          <a:xfrm>
            <a:off x="6316355" y="2716560"/>
            <a:ext cx="2351958" cy="29854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2000" b="1">
                <a:solidFill>
                  <a:srgbClr val="FFFFFF"/>
                </a:solidFill>
                <a:latin typeface="VW Head ExtraBold"/>
                <a:ea typeface="VW Head ExtraBold"/>
                <a:cs typeface="VW Head ExtraBold"/>
                <a:sym typeface="VW Head ExtraBold"/>
              </a:defRPr>
            </a:pPr>
            <a:r>
              <a:rPr lang="es-ES" err="1"/>
              <a:t>Comfort</a:t>
            </a:r>
            <a:r>
              <a:rPr lang="es-ES"/>
              <a:t>-Plus</a:t>
            </a:r>
            <a:endParaRPr>
              <a:solidFill>
                <a:srgbClr val="16B3E9"/>
              </a:solidFill>
            </a:endParaRPr>
          </a:p>
          <a:p>
            <a:pPr>
              <a:defRPr b="1">
                <a:solidFill>
                  <a:srgbClr val="16B3E9"/>
                </a:solidFill>
                <a:latin typeface="VW Head ExtraBold"/>
                <a:ea typeface="VW Head ExtraBold"/>
                <a:cs typeface="VW Head ExtraBold"/>
                <a:sym typeface="VW Head ExtraBold"/>
              </a:defRPr>
            </a:pPr>
            <a:endParaRPr>
              <a:solidFill>
                <a:srgbClr val="16B3E9"/>
              </a:solidFill>
            </a:endParaRPr>
          </a:p>
          <a:p>
            <a:pPr algn="ctr">
              <a:defRPr>
                <a:solidFill>
                  <a:srgbClr val="F7F7F7"/>
                </a:solidFill>
                <a:latin typeface="VW Head"/>
                <a:ea typeface="VW Head"/>
                <a:cs typeface="VW Head"/>
                <a:sym typeface="VW Head"/>
              </a:defRPr>
            </a:pPr>
            <a:r>
              <a:t>Mantenimiento regular </a:t>
            </a:r>
            <a:r>
              <a:rPr err="1"/>
              <a:t>especificado</a:t>
            </a:r>
            <a:r>
              <a:t> </a:t>
            </a:r>
            <a:r>
              <a:rPr err="1"/>
              <a:t>por</a:t>
            </a:r>
            <a:r>
              <a:t> </a:t>
            </a:r>
            <a:r>
              <a:rPr err="1"/>
              <a:t>el</a:t>
            </a:r>
            <a:r>
              <a:t> </a:t>
            </a:r>
            <a:r>
              <a:rPr err="1"/>
              <a:t>fabricante</a:t>
            </a:r>
            <a:r>
              <a:t>. </a:t>
            </a:r>
          </a:p>
          <a:p>
            <a:pPr algn="ctr">
              <a:defRPr sz="2400">
                <a:solidFill>
                  <a:srgbClr val="16B3E9"/>
                </a:solidFill>
                <a:latin typeface="VW Head"/>
                <a:ea typeface="VW Head"/>
                <a:cs typeface="VW Head"/>
                <a:sym typeface="VW Head"/>
              </a:defRPr>
            </a:pPr>
            <a:r>
              <a:t>+</a:t>
            </a:r>
            <a:r>
              <a:rPr sz="1800">
                <a:solidFill>
                  <a:srgbClr val="F7F7F7"/>
                </a:solidFill>
              </a:rPr>
              <a:t> </a:t>
            </a:r>
          </a:p>
          <a:p>
            <a:pPr algn="ctr">
              <a:defRPr>
                <a:solidFill>
                  <a:srgbClr val="F7F7F7"/>
                </a:solidFill>
                <a:latin typeface="VW Head"/>
                <a:ea typeface="VW Head"/>
                <a:cs typeface="VW Head"/>
                <a:sym typeface="VW Head"/>
              </a:defRPr>
            </a:pPr>
            <a:r>
              <a:rPr err="1"/>
              <a:t>Necesidades</a:t>
            </a:r>
            <a:r>
              <a:t> </a:t>
            </a:r>
            <a:r>
              <a:rPr err="1"/>
              <a:t>requeridas</a:t>
            </a:r>
            <a:r>
              <a:t> </a:t>
            </a:r>
            <a:r>
              <a:rPr err="1"/>
              <a:t>por</a:t>
            </a:r>
            <a:r>
              <a:t> </a:t>
            </a:r>
            <a:r>
              <a:rPr err="1"/>
              <a:t>el</a:t>
            </a:r>
            <a:r>
              <a:t> </a:t>
            </a:r>
            <a:r>
              <a:rPr err="1"/>
              <a:t>cliente</a:t>
            </a:r>
            <a:r>
              <a:t> en </a:t>
            </a:r>
            <a:r>
              <a:rPr err="1"/>
              <a:t>función</a:t>
            </a:r>
            <a:r>
              <a:t> de </a:t>
            </a:r>
            <a:r>
              <a:rPr err="1"/>
              <a:t>su</a:t>
            </a:r>
            <a:r>
              <a:t> </a:t>
            </a:r>
            <a:r>
              <a:rPr err="1"/>
              <a:t>operación</a:t>
            </a:r>
            <a:r>
              <a:t>.</a:t>
            </a:r>
          </a:p>
        </p:txBody>
      </p:sp>
      <p:pic>
        <p:nvPicPr>
          <p:cNvPr id="297" name="Imagen 4" descr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169" y="1514637"/>
            <a:ext cx="832264" cy="832264"/>
          </a:xfrm>
          <a:prstGeom prst="rect">
            <a:avLst/>
          </a:prstGeom>
          <a:ln w="12700">
            <a:miter lim="400000"/>
          </a:ln>
        </p:spPr>
      </p:pic>
      <p:pic>
        <p:nvPicPr>
          <p:cNvPr id="298" name="Imagen 2" descr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2157" y="1483131"/>
            <a:ext cx="847438" cy="8474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99" name="Imagen 1" descr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48241" y="1514636"/>
            <a:ext cx="832264" cy="832263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2EB29831-8C4F-CDCA-1FBD-6D4A224F7543}"/>
              </a:ext>
            </a:extLst>
          </p:cNvPr>
          <p:cNvSpPr/>
          <p:nvPr/>
        </p:nvSpPr>
        <p:spPr>
          <a:xfrm>
            <a:off x="3239170" y="2485404"/>
            <a:ext cx="2103858" cy="3902044"/>
          </a:xfrm>
          <a:prstGeom prst="roundRect">
            <a:avLst/>
          </a:prstGeom>
          <a:solidFill>
            <a:srgbClr val="E13553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323232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3" name="Rectángulo 19">
            <a:extLst>
              <a:ext uri="{FF2B5EF4-FFF2-40B4-BE49-F238E27FC236}">
                <a16:creationId xmlns:a16="http://schemas.microsoft.com/office/drawing/2014/main" id="{0C0067C6-1900-09D5-D018-4EF09E2720F1}"/>
              </a:ext>
            </a:extLst>
          </p:cNvPr>
          <p:cNvSpPr txBox="1"/>
          <p:nvPr/>
        </p:nvSpPr>
        <p:spPr>
          <a:xfrm>
            <a:off x="3213421" y="2755682"/>
            <a:ext cx="2103858" cy="1477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sz="2000" b="1">
                <a:solidFill>
                  <a:srgbClr val="FFFFFF"/>
                </a:solidFill>
                <a:latin typeface="VW Head ExtraBold"/>
                <a:ea typeface="VW Head ExtraBold"/>
                <a:cs typeface="VW Head ExtraBold"/>
                <a:sym typeface="VW Head ExtraBold"/>
              </a:defRPr>
            </a:pPr>
            <a:r>
              <a:rPr lang="es-ES" err="1"/>
              <a:t>Comfort</a:t>
            </a:r>
            <a:endParaRPr/>
          </a:p>
          <a:p>
            <a:pPr>
              <a:defRPr sz="1600" b="1">
                <a:solidFill>
                  <a:srgbClr val="16B3E9"/>
                </a:solidFill>
                <a:latin typeface="VW Head ExtraBold"/>
                <a:ea typeface="VW Head ExtraBold"/>
                <a:cs typeface="VW Head ExtraBold"/>
                <a:sym typeface="VW Head ExtraBold"/>
              </a:defRPr>
            </a:pPr>
            <a:endParaRPr/>
          </a:p>
          <a:p>
            <a:pPr algn="ctr">
              <a:defRPr>
                <a:solidFill>
                  <a:srgbClr val="F7F7F7"/>
                </a:solidFill>
                <a:latin typeface="VW Head"/>
                <a:ea typeface="VW Head"/>
                <a:cs typeface="VW Head"/>
                <a:sym typeface="VW Head"/>
              </a:defRPr>
            </a:pPr>
            <a:r>
              <a:t>Mantenimiento regular </a:t>
            </a:r>
            <a:r>
              <a:rPr err="1"/>
              <a:t>especificado</a:t>
            </a:r>
            <a:r>
              <a:t> </a:t>
            </a:r>
            <a:r>
              <a:rPr err="1"/>
              <a:t>por</a:t>
            </a:r>
            <a:r>
              <a:t> </a:t>
            </a:r>
            <a:r>
              <a:rPr err="1"/>
              <a:t>el</a:t>
            </a:r>
            <a:r>
              <a:t> </a:t>
            </a:r>
            <a:r>
              <a:rPr err="1"/>
              <a:t>fabricante</a:t>
            </a:r>
            <a:r>
              <a:t>. </a:t>
            </a:r>
          </a:p>
        </p:txBody>
      </p:sp>
      <p:sp>
        <p:nvSpPr>
          <p:cNvPr id="16" name="Rectángulo: esquinas redondeadas 15">
            <a:extLst>
              <a:ext uri="{FF2B5EF4-FFF2-40B4-BE49-F238E27FC236}">
                <a16:creationId xmlns:a16="http://schemas.microsoft.com/office/drawing/2014/main" id="{C25E9886-E543-67E3-5259-CBFBE625030F}"/>
              </a:ext>
            </a:extLst>
          </p:cNvPr>
          <p:cNvSpPr/>
          <p:nvPr/>
        </p:nvSpPr>
        <p:spPr>
          <a:xfrm>
            <a:off x="765812" y="2485404"/>
            <a:ext cx="2103858" cy="3902044"/>
          </a:xfrm>
          <a:prstGeom prst="roundRect">
            <a:avLst/>
          </a:prstGeom>
          <a:solidFill>
            <a:srgbClr val="E13553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323232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7" name="Rectángulo 19">
            <a:extLst>
              <a:ext uri="{FF2B5EF4-FFF2-40B4-BE49-F238E27FC236}">
                <a16:creationId xmlns:a16="http://schemas.microsoft.com/office/drawing/2014/main" id="{3E4B6278-6524-FFA5-E7D0-FC9BB9A57C84}"/>
              </a:ext>
            </a:extLst>
          </p:cNvPr>
          <p:cNvSpPr txBox="1"/>
          <p:nvPr/>
        </p:nvSpPr>
        <p:spPr>
          <a:xfrm>
            <a:off x="799233" y="2740292"/>
            <a:ext cx="2037015" cy="3508653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sz="2000" b="1">
                <a:solidFill>
                  <a:srgbClr val="FFFFFF"/>
                </a:solidFill>
                <a:latin typeface="VW Head ExtraBold"/>
                <a:ea typeface="VW Head ExtraBold"/>
                <a:cs typeface="VW Head ExtraBold"/>
                <a:sym typeface="VW Head ExtraBold"/>
              </a:defRPr>
            </a:pPr>
            <a:r>
              <a:rPr lang="es-ES" err="1"/>
              <a:t>Comfort-Oil</a:t>
            </a:r>
            <a:r>
              <a:rPr lang="es-ES"/>
              <a:t> </a:t>
            </a:r>
            <a:endParaRPr/>
          </a:p>
          <a:p>
            <a:pPr>
              <a:defRPr sz="1600" b="1">
                <a:solidFill>
                  <a:srgbClr val="16B3E9"/>
                </a:solidFill>
                <a:latin typeface="VW Head ExtraBold"/>
                <a:ea typeface="VW Head ExtraBold"/>
                <a:cs typeface="VW Head ExtraBold"/>
                <a:sym typeface="VW Head ExtraBold"/>
              </a:defRPr>
            </a:pPr>
            <a:endParaRPr/>
          </a:p>
          <a:p>
            <a:pPr algn="ctr">
              <a:defRPr>
                <a:solidFill>
                  <a:srgbClr val="F7F7F7"/>
                </a:solidFill>
                <a:latin typeface="VW Head"/>
                <a:ea typeface="VW Head"/>
                <a:cs typeface="VW Head"/>
                <a:sym typeface="VW Head"/>
              </a:defRPr>
            </a:pPr>
            <a:r>
              <a:rPr lang="es-ES"/>
              <a:t>Aceites para las necesidades de tu camión.</a:t>
            </a:r>
          </a:p>
          <a:p>
            <a:pPr algn="ctr">
              <a:defRPr>
                <a:solidFill>
                  <a:srgbClr val="F7F7F7"/>
                </a:solidFill>
                <a:latin typeface="VW Head"/>
                <a:ea typeface="VW Head"/>
                <a:cs typeface="VW Head"/>
                <a:sym typeface="VW Head"/>
              </a:defRPr>
            </a:pPr>
            <a:endParaRPr lang="es-ES"/>
          </a:p>
          <a:p>
            <a:pPr algn="ctr">
              <a:defRPr>
                <a:solidFill>
                  <a:srgbClr val="F7F7F7"/>
                </a:solidFill>
                <a:latin typeface="VW Head"/>
                <a:ea typeface="VW Head"/>
                <a:cs typeface="VW Head"/>
                <a:sym typeface="VW Head"/>
              </a:defRPr>
            </a:pPr>
            <a:endParaRPr lang="es-ES"/>
          </a:p>
          <a:p>
            <a:pPr algn="ctr">
              <a:defRPr>
                <a:solidFill>
                  <a:srgbClr val="F7F7F7"/>
                </a:solidFill>
                <a:latin typeface="VW Head"/>
                <a:ea typeface="VW Head"/>
                <a:cs typeface="VW Head"/>
                <a:sym typeface="VW Head"/>
              </a:defRPr>
            </a:pPr>
            <a:endParaRPr lang="es-ES"/>
          </a:p>
          <a:p>
            <a:pPr algn="ctr">
              <a:defRPr>
                <a:solidFill>
                  <a:srgbClr val="F7F7F7"/>
                </a:solidFill>
                <a:latin typeface="VW Head"/>
                <a:ea typeface="VW Head"/>
                <a:cs typeface="VW Head"/>
                <a:sym typeface="VW Head"/>
              </a:defRPr>
            </a:pPr>
            <a:endParaRPr lang="es-ES"/>
          </a:p>
          <a:p>
            <a:pPr algn="ctr">
              <a:defRPr>
                <a:solidFill>
                  <a:srgbClr val="F7F7F7"/>
                </a:solidFill>
                <a:latin typeface="VW Head"/>
                <a:ea typeface="VW Head"/>
                <a:cs typeface="VW Head"/>
                <a:sym typeface="VW Head"/>
              </a:defRPr>
            </a:pPr>
            <a:endParaRPr lang="es-ES"/>
          </a:p>
          <a:p>
            <a:pPr>
              <a:defRPr>
                <a:solidFill>
                  <a:srgbClr val="F7F7F7"/>
                </a:solidFill>
                <a:latin typeface="VW Head"/>
                <a:ea typeface="VW Head"/>
                <a:cs typeface="VW Head"/>
                <a:sym typeface="VW Head"/>
              </a:defRPr>
            </a:pPr>
            <a:endParaRPr lang="es-ES"/>
          </a:p>
          <a:p>
            <a:pPr>
              <a:defRPr>
                <a:solidFill>
                  <a:srgbClr val="F7F7F7"/>
                </a:solidFill>
                <a:latin typeface="VW Head"/>
                <a:ea typeface="VW Head"/>
                <a:cs typeface="VW Head"/>
                <a:sym typeface="VW Head"/>
              </a:defRPr>
            </a:pPr>
            <a:r>
              <a:rPr lang="es-ES" sz="800"/>
              <a:t>*Aceite de motor y filtros, Filtro de Adblue  ajuste juego de válvulas, aceite caja de cambio y filtros, aceite ejes traseros. </a:t>
            </a:r>
            <a:endParaRPr sz="800"/>
          </a:p>
        </p:txBody>
      </p:sp>
      <p:pic>
        <p:nvPicPr>
          <p:cNvPr id="21" name="Imagen" descr="Imagen">
            <a:extLst>
              <a:ext uri="{FF2B5EF4-FFF2-40B4-BE49-F238E27FC236}">
                <a16:creationId xmlns:a16="http://schemas.microsoft.com/office/drawing/2014/main" id="{B80FE40E-E796-A238-F19C-CDFDFAD3C9E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33965" y="151551"/>
            <a:ext cx="2345318" cy="9451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1" name="Tabla 3"/>
          <p:cNvGraphicFramePr/>
          <p:nvPr/>
        </p:nvGraphicFramePr>
        <p:xfrm>
          <a:off x="416941" y="756689"/>
          <a:ext cx="11527088" cy="5019519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17106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630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3361">
                  <a:extLst>
                    <a:ext uri="{9D8B030D-6E8A-4147-A177-3AD203B41FA5}">
                      <a16:colId xmlns:a16="http://schemas.microsoft.com/office/drawing/2014/main" val="39475765"/>
                    </a:ext>
                  </a:extLst>
                </a:gridCol>
                <a:gridCol w="17133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133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1336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69046">
                <a:tc gridSpan="2">
                  <a:txBody>
                    <a:bodyPr/>
                    <a:lstStyle/>
                    <a:p>
                      <a:pPr lvl="1" algn="ctr">
                        <a:defRPr sz="2000" b="0">
                          <a:latin typeface="VW Head"/>
                          <a:ea typeface="VW Head"/>
                          <a:cs typeface="VW Head"/>
                          <a:sym typeface="VW Head"/>
                        </a:defRPr>
                      </a:pPr>
                      <a:r>
                        <a:t>TIPOS DE CONTRATOS</a:t>
                      </a:r>
                    </a:p>
                  </a:txBody>
                  <a:tcPr marL="9525" marR="9525" marT="9525" marB="9525" anchor="ctr" horzOverflow="overflow"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err="1">
                          <a:solidFill>
                            <a:srgbClr val="F7F7F7"/>
                          </a:solidFill>
                          <a:latin typeface="VW Head"/>
                          <a:ea typeface="VW Head"/>
                          <a:cs typeface="VW Head"/>
                          <a:sym typeface="VW Head"/>
                        </a:rPr>
                        <a:t>Comfort-Oil</a:t>
                      </a:r>
                      <a:endParaRPr sz="1400" b="1">
                        <a:solidFill>
                          <a:srgbClr val="F7F7F7"/>
                        </a:solidFill>
                        <a:latin typeface="VW Head"/>
                        <a:ea typeface="VW Head"/>
                        <a:cs typeface="VW Head"/>
                        <a:sym typeface="VW Head"/>
                      </a:endParaRPr>
                    </a:p>
                  </a:txBody>
                  <a:tcPr marL="9525" marR="9525" marT="9525" marB="9525" anchor="ctr" horzOverflow="overflow">
                    <a:lnT w="12700">
                      <a:miter lim="400000"/>
                    </a:lnT>
                    <a:lnB w="12700">
                      <a:noFill/>
                      <a:miter lim="400000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i="0" u="none" strike="noStrike" cap="none" spc="0" baseline="0" err="1">
                          <a:solidFill>
                            <a:srgbClr val="F7F7F7"/>
                          </a:solidFill>
                          <a:effectLst/>
                          <a:uFillTx/>
                          <a:latin typeface="+mj-lt"/>
                          <a:ea typeface="+mj-ea"/>
                          <a:cs typeface="+mj-cs"/>
                          <a:sym typeface="Calibri"/>
                        </a:rPr>
                        <a:t>Comfort</a:t>
                      </a:r>
                      <a:r>
                        <a:rPr lang="es-ES" sz="1400" b="1" i="0" u="none" strike="noStrike" cap="none" spc="0" baseline="0">
                          <a:solidFill>
                            <a:srgbClr val="F7F7F7"/>
                          </a:solidFill>
                          <a:effectLst/>
                          <a:uFillTx/>
                          <a:latin typeface="+mj-lt"/>
                          <a:ea typeface="+mj-ea"/>
                          <a:cs typeface="+mj-cs"/>
                          <a:sym typeface="Calibri"/>
                        </a:rPr>
                        <a:t> </a:t>
                      </a:r>
                      <a:endParaRPr sz="1400" b="1">
                        <a:solidFill>
                          <a:srgbClr val="F7F7F7"/>
                        </a:solidFill>
                        <a:latin typeface="VW Head"/>
                        <a:ea typeface="VW Head"/>
                        <a:cs typeface="VW Head"/>
                        <a:sym typeface="VW Head"/>
                      </a:endParaRPr>
                    </a:p>
                  </a:txBody>
                  <a:tcPr marL="9525" marR="9525" marT="9525" marB="9525" anchor="ctr" horzOverflow="overflow"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es-ES" sz="1400" b="1" err="1">
                          <a:solidFill>
                            <a:srgbClr val="F7F7F7"/>
                          </a:solidFill>
                          <a:latin typeface="VW Head"/>
                          <a:ea typeface="VW Head"/>
                          <a:cs typeface="VW Head"/>
                          <a:sym typeface="VW Head"/>
                        </a:rPr>
                        <a:t>Comfort</a:t>
                      </a:r>
                      <a:r>
                        <a:rPr lang="es-ES" sz="1400" b="1">
                          <a:solidFill>
                            <a:srgbClr val="F7F7F7"/>
                          </a:solidFill>
                          <a:latin typeface="VW Head"/>
                          <a:ea typeface="VW Head"/>
                          <a:cs typeface="VW Head"/>
                          <a:sym typeface="VW Head"/>
                        </a:rPr>
                        <a:t>-Plus</a:t>
                      </a:r>
                      <a:endParaRPr sz="1400" b="1">
                        <a:solidFill>
                          <a:srgbClr val="F7F7F7"/>
                        </a:solidFill>
                        <a:latin typeface="VW Head"/>
                        <a:ea typeface="VW Head"/>
                        <a:cs typeface="VW Head"/>
                        <a:sym typeface="VW Head"/>
                      </a:endParaRPr>
                    </a:p>
                  </a:txBody>
                  <a:tcPr marL="9525" marR="9525" marT="9525" marB="9525" anchor="ctr" horzOverflow="overflow"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es-ES" sz="1400" b="1" err="1">
                          <a:solidFill>
                            <a:srgbClr val="F7F7F7"/>
                          </a:solidFill>
                          <a:latin typeface="VW Head"/>
                          <a:ea typeface="VW Head"/>
                          <a:cs typeface="VW Head"/>
                          <a:sym typeface="VW Head"/>
                        </a:rPr>
                        <a:t>Comfort</a:t>
                      </a:r>
                      <a:r>
                        <a:rPr lang="es-ES" sz="1400" b="1">
                          <a:solidFill>
                            <a:srgbClr val="F7F7F7"/>
                          </a:solidFill>
                          <a:latin typeface="VW Head"/>
                          <a:ea typeface="VW Head"/>
                          <a:cs typeface="VW Head"/>
                          <a:sym typeface="VW Head"/>
                        </a:rPr>
                        <a:t>-Super</a:t>
                      </a:r>
                      <a:endParaRPr sz="1400" b="1">
                        <a:solidFill>
                          <a:srgbClr val="F7F7F7"/>
                        </a:solidFill>
                        <a:latin typeface="VW Head"/>
                        <a:ea typeface="VW Head"/>
                        <a:cs typeface="VW Head"/>
                        <a:sym typeface="VW Head"/>
                      </a:endParaRPr>
                    </a:p>
                  </a:txBody>
                  <a:tcPr marL="9525" marR="9525" marT="9525" marB="9525" anchor="ctr" horzOverflow="overflow"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9046">
                <a:tc rowSpan="2"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600" b="1">
                          <a:solidFill>
                            <a:srgbClr val="243163"/>
                          </a:solidFill>
                          <a:latin typeface="VW Head"/>
                          <a:ea typeface="VW Head"/>
                          <a:cs typeface="VW Head"/>
                          <a:sym typeface="VW Head"/>
                        </a:rPr>
                        <a:t>MANTENCIÓN PREVENTIVA</a:t>
                      </a:r>
                    </a:p>
                  </a:txBody>
                  <a:tcPr marL="9525" marR="9525" marT="9525" marB="9525" anchor="ctr" horzOverflow="overflow">
                    <a:lnT w="12700"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600">
                          <a:solidFill>
                            <a:srgbClr val="243163"/>
                          </a:solidFill>
                          <a:latin typeface="VW Head"/>
                          <a:ea typeface="VW Head"/>
                          <a:cs typeface="VW Head"/>
                          <a:sym typeface="VW Head"/>
                        </a:defRPr>
                      </a:pPr>
                      <a:r>
                        <a:t>Cambio de aceite</a:t>
                      </a:r>
                    </a:p>
                  </a:txBody>
                  <a:tcPr marL="9525" marR="9525" marT="9525" marB="9525" anchor="ctr" horzOverflow="overflow">
                    <a:lnT w="12700">
                      <a:miter lim="400000"/>
                    </a:lnT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endParaRPr/>
                    </a:p>
                  </a:txBody>
                  <a:tcPr marL="9525" marR="9525" marT="9525" marB="9525" anchor="ctr" horzOverflow="overflow">
                    <a:lnT w="12700">
                      <a:noFill/>
                      <a:miter lim="400000"/>
                    </a:lnT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endParaRPr/>
                    </a:p>
                  </a:txBody>
                  <a:tcPr marL="9525" marR="9525" marT="9525" marB="9525" anchor="ctr" horzOverflow="overflow">
                    <a:lnT w="12700">
                      <a:miter lim="400000"/>
                    </a:lnT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endParaRPr/>
                    </a:p>
                  </a:txBody>
                  <a:tcPr marL="9525" marR="9525" marT="9525" marB="9525" anchor="ctr" horzOverflow="overflow">
                    <a:lnT w="12700">
                      <a:miter lim="400000"/>
                    </a:lnT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endParaRPr/>
                    </a:p>
                  </a:txBody>
                  <a:tcPr marL="9525" marR="9525" marT="9525" marB="9525" anchor="ctr" horzOverflow="overflow">
                    <a:lnT w="12700">
                      <a:miter lim="400000"/>
                    </a:lnT>
                    <a:solidFill>
                      <a:srgbClr val="EB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9735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defRPr sz="1600">
                          <a:solidFill>
                            <a:srgbClr val="243163"/>
                          </a:solidFill>
                          <a:latin typeface="VW Head"/>
                          <a:ea typeface="VW Head"/>
                          <a:cs typeface="VW Head"/>
                          <a:sym typeface="VW Head"/>
                        </a:defRPr>
                      </a:pPr>
                      <a:r>
                        <a:t>Servicio e inspección según </a:t>
                      </a:r>
                      <a:r>
                        <a:rPr err="1"/>
                        <a:t>el</a:t>
                      </a:r>
                      <a:r>
                        <a:t> plan de mantenimiento</a:t>
                      </a:r>
                    </a:p>
                  </a:txBody>
                  <a:tcPr marL="9525" marR="9525" marT="9525" marB="9525" anchor="ctr" horzOverflow="overflow"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es-ES"/>
                        <a:t>-</a:t>
                      </a:r>
                      <a:endParaRPr/>
                    </a:p>
                  </a:txBody>
                  <a:tcPr marL="9525" marR="9525" marT="9525" marB="9525" anchor="ctr" horzOverflow="overflow"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endParaRPr/>
                    </a:p>
                  </a:txBody>
                  <a:tcPr marL="9525" marR="9525" marT="9525" marB="9525" anchor="ctr" horzOverflow="overflow"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endParaRPr/>
                    </a:p>
                  </a:txBody>
                  <a:tcPr marL="9525" marR="9525" marT="9525" marB="9525" anchor="ctr" horzOverflow="overflow"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endParaRPr/>
                    </a:p>
                  </a:txBody>
                  <a:tcPr marL="9525" marR="9525" marT="9525" marB="9525" anchor="ctr" horzOverflow="overflow">
                    <a:solidFill>
                      <a:srgbClr val="EB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3030">
                <a:tc rowSpan="3"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600" b="1">
                          <a:solidFill>
                            <a:srgbClr val="233162"/>
                          </a:solidFill>
                          <a:latin typeface="VW Head"/>
                          <a:ea typeface="VW Head"/>
                          <a:cs typeface="VW Head"/>
                          <a:sym typeface="VW Head"/>
                        </a:rPr>
                        <a:t>MANTENCIÓN CORRECTIVA</a:t>
                      </a:r>
                    </a:p>
                  </a:txBody>
                  <a:tcPr marL="9525" marR="9525" marT="9525" marB="9525" anchor="ctr" horzOverflow="overflow"/>
                </a:tc>
                <a:tc>
                  <a:txBody>
                    <a:bodyPr/>
                    <a:lstStyle/>
                    <a:p>
                      <a:pPr lvl="0" algn="l">
                        <a:defRPr sz="1600">
                          <a:solidFill>
                            <a:srgbClr val="243163"/>
                          </a:solidFill>
                          <a:latin typeface="VW Head"/>
                          <a:ea typeface="VW Head"/>
                          <a:cs typeface="VW Head"/>
                          <a:sym typeface="VW Head"/>
                        </a:defRPr>
                      </a:pPr>
                      <a:r>
                        <a:t>Reparaciones </a:t>
                      </a:r>
                      <a:r>
                        <a:rPr err="1"/>
                        <a:t>por</a:t>
                      </a:r>
                      <a:r>
                        <a:t> desgaste</a:t>
                      </a:r>
                    </a:p>
                  </a:txBody>
                  <a:tcPr marL="9525" marR="9525" marT="9525" marB="9525" anchor="ctr" horzOverflow="overflow"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es-ES" sz="1600">
                          <a:latin typeface="VW Head"/>
                          <a:ea typeface="VW Head"/>
                          <a:cs typeface="VW Head"/>
                          <a:sym typeface="VW Head"/>
                        </a:rPr>
                        <a:t>-</a:t>
                      </a:r>
                      <a:endParaRPr sz="1600">
                        <a:latin typeface="VW Head"/>
                        <a:ea typeface="VW Head"/>
                        <a:cs typeface="VW Head"/>
                        <a:sym typeface="VW Head"/>
                      </a:endParaRPr>
                    </a:p>
                  </a:txBody>
                  <a:tcPr marL="9525" marR="9525" marT="9525" marB="9525" anchor="ctr" horzOverflow="overflow"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600">
                          <a:latin typeface="VW Head"/>
                          <a:ea typeface="VW Head"/>
                          <a:cs typeface="VW Head"/>
                          <a:sym typeface="VW Head"/>
                        </a:rPr>
                        <a:t>-</a:t>
                      </a:r>
                    </a:p>
                  </a:txBody>
                  <a:tcPr marL="9525" marR="9525" marT="9525" marB="9525" anchor="ctr" horzOverflow="overflow">
                    <a:solidFill>
                      <a:srgbClr val="DEDEDE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>
                        <a:defRPr sz="1800"/>
                      </a:pPr>
                      <a:endParaRPr/>
                    </a:p>
                  </a:txBody>
                  <a:tcPr marL="9525" marR="9525" marT="9525" marB="9525" anchor="ctr" horzOverflow="overflow">
                    <a:solidFill>
                      <a:srgbClr val="DEDEDE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defRPr sz="1600">
                          <a:solidFill>
                            <a:srgbClr val="000000"/>
                          </a:solidFill>
                          <a:latin typeface="VW Head"/>
                          <a:ea typeface="VW Head"/>
                          <a:cs typeface="VW Head"/>
                          <a:sym typeface="VW Head"/>
                        </a:defRPr>
                      </a:pPr>
                      <a:endParaRPr/>
                    </a:p>
                    <a:p>
                      <a:pPr algn="ctr">
                        <a:defRPr sz="1600">
                          <a:solidFill>
                            <a:srgbClr val="000000"/>
                          </a:solidFill>
                          <a:latin typeface="VW Head"/>
                          <a:ea typeface="VW Head"/>
                          <a:cs typeface="VW Head"/>
                          <a:sym typeface="VW Head"/>
                        </a:defRPr>
                      </a:pPr>
                      <a:r>
                        <a:t> </a:t>
                      </a:r>
                    </a:p>
                  </a:txBody>
                  <a:tcPr marL="9525" marR="9525" marT="9525" marB="9525" anchor="ctr" horzOverflow="overflow">
                    <a:solidFill>
                      <a:srgbClr val="DEDE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9046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defRPr sz="1600">
                          <a:solidFill>
                            <a:srgbClr val="243163"/>
                          </a:solidFill>
                          <a:latin typeface="VW Head"/>
                          <a:ea typeface="VW Head"/>
                          <a:cs typeface="VW Head"/>
                          <a:sym typeface="VW Head"/>
                        </a:defRPr>
                      </a:pPr>
                      <a:r>
                        <a:t>Reparaciones en la </a:t>
                      </a:r>
                      <a:r>
                        <a:rPr err="1"/>
                        <a:t>cadena</a:t>
                      </a:r>
                      <a:r>
                        <a:t> </a:t>
                      </a:r>
                      <a:r>
                        <a:rPr err="1"/>
                        <a:t>cinemática</a:t>
                      </a:r>
                      <a:endParaRPr/>
                    </a:p>
                  </a:txBody>
                  <a:tcPr marL="9525" marR="9525" marT="9525" marB="9525" anchor="ctr" horzOverflow="overflow"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es-ES" sz="1600">
                          <a:latin typeface="VW Head"/>
                          <a:ea typeface="VW Head"/>
                          <a:cs typeface="VW Head"/>
                          <a:sym typeface="VW Head"/>
                        </a:rPr>
                        <a:t>-</a:t>
                      </a:r>
                      <a:endParaRPr sz="1600">
                        <a:latin typeface="VW Head"/>
                        <a:ea typeface="VW Head"/>
                        <a:cs typeface="VW Head"/>
                        <a:sym typeface="VW Head"/>
                      </a:endParaRPr>
                    </a:p>
                  </a:txBody>
                  <a:tcPr marL="9525" marR="9525" marT="9525" marB="9525" anchor="ctr" horzOverflow="overflow"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600">
                          <a:latin typeface="VW Head"/>
                          <a:ea typeface="VW Head"/>
                          <a:cs typeface="VW Head"/>
                          <a:sym typeface="VW Head"/>
                        </a:rPr>
                        <a:t>-</a:t>
                      </a:r>
                    </a:p>
                  </a:txBody>
                  <a:tcPr marL="9525" marR="9525" marT="9525" marB="9525" anchor="ctr" horzOverflow="overflow">
                    <a:solidFill>
                      <a:srgbClr val="DEDED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9046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defRPr sz="1600">
                          <a:solidFill>
                            <a:srgbClr val="243163"/>
                          </a:solidFill>
                          <a:latin typeface="VW Head"/>
                          <a:ea typeface="VW Head"/>
                          <a:cs typeface="VW Head"/>
                          <a:sym typeface="VW Head"/>
                        </a:defRPr>
                      </a:pPr>
                      <a:r>
                        <a:t>Reparaciones en </a:t>
                      </a:r>
                      <a:r>
                        <a:rPr err="1"/>
                        <a:t>el</a:t>
                      </a:r>
                      <a:r>
                        <a:t> resto del </a:t>
                      </a:r>
                      <a:r>
                        <a:rPr err="1"/>
                        <a:t>vehículo</a:t>
                      </a:r>
                      <a:endParaRPr/>
                    </a:p>
                  </a:txBody>
                  <a:tcPr marL="9525" marR="9525" marT="9525" marB="9525" anchor="ctr" horzOverflow="overflow"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es-ES" sz="1600">
                          <a:latin typeface="VW Head"/>
                          <a:ea typeface="VW Head"/>
                          <a:cs typeface="VW Head"/>
                          <a:sym typeface="VW Head"/>
                        </a:rPr>
                        <a:t>-</a:t>
                      </a:r>
                      <a:endParaRPr sz="1600">
                        <a:latin typeface="VW Head"/>
                        <a:ea typeface="VW Head"/>
                        <a:cs typeface="VW Head"/>
                        <a:sym typeface="VW Head"/>
                      </a:endParaRPr>
                    </a:p>
                  </a:txBody>
                  <a:tcPr marL="9525" marR="9525" marT="9525" marB="9525" anchor="ctr" horzOverflow="overflow"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600">
                          <a:latin typeface="VW Head"/>
                          <a:ea typeface="VW Head"/>
                          <a:cs typeface="VW Head"/>
                          <a:sym typeface="VW Head"/>
                        </a:rPr>
                        <a:t>-</a:t>
                      </a:r>
                    </a:p>
                  </a:txBody>
                  <a:tcPr marL="9525" marR="9525" marT="9525" marB="9525" anchor="ctr" horzOverflow="overflow">
                    <a:solidFill>
                      <a:srgbClr val="DEDED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69046">
                <a:tc gridSpan="2">
                  <a:txBody>
                    <a:bodyPr/>
                    <a:lstStyle/>
                    <a:p>
                      <a:pPr lvl="1" algn="l">
                        <a:defRPr sz="1600" b="1">
                          <a:solidFill>
                            <a:srgbClr val="F7F7F7"/>
                          </a:solidFill>
                          <a:latin typeface="VW Head"/>
                          <a:ea typeface="VW Head"/>
                          <a:cs typeface="VW Head"/>
                          <a:sym typeface="VW Head"/>
                        </a:defRPr>
                      </a:pPr>
                      <a:r>
                        <a:rPr err="1"/>
                        <a:t>Gestión</a:t>
                      </a:r>
                      <a:r>
                        <a:t> de </a:t>
                      </a:r>
                      <a:r>
                        <a:rPr err="1"/>
                        <a:t>flotas</a:t>
                      </a:r>
                      <a:r>
                        <a:t>*</a:t>
                      </a:r>
                    </a:p>
                  </a:txBody>
                  <a:tcPr marL="9525" marR="9525" marT="9525" marB="9525" anchor="ctr" horzOverflow="overflow"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>
                          <a:solidFill>
                            <a:srgbClr val="000000"/>
                          </a:solidFill>
                        </a:defRPr>
                      </a:pPr>
                      <a:endParaRPr lang="en-US" sz="1600" b="1">
                        <a:solidFill>
                          <a:srgbClr val="F7F7F7"/>
                        </a:solidFill>
                        <a:latin typeface="VW Head"/>
                        <a:ea typeface="VW Head"/>
                        <a:cs typeface="VW Head"/>
                        <a:sym typeface="VW Head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600" b="1" err="1">
                          <a:solidFill>
                            <a:srgbClr val="F7F7F7"/>
                          </a:solidFill>
                          <a:latin typeface="VW Head"/>
                          <a:ea typeface="VW Head"/>
                          <a:cs typeface="VW Head"/>
                          <a:sym typeface="VW Head"/>
                        </a:rPr>
                        <a:t>Opcional</a:t>
                      </a:r>
                      <a:endParaRPr lang="en-US" sz="1600" b="1">
                        <a:solidFill>
                          <a:srgbClr val="F7F7F7"/>
                        </a:solidFill>
                        <a:latin typeface="VW Head"/>
                        <a:ea typeface="VW Head"/>
                        <a:cs typeface="VW Head"/>
                        <a:sym typeface="VW Head"/>
                      </a:endParaRPr>
                    </a:p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endParaRPr sz="1600" b="1">
                        <a:solidFill>
                          <a:srgbClr val="F7F7F7"/>
                        </a:solidFill>
                        <a:latin typeface="VW Head"/>
                        <a:ea typeface="VW Head"/>
                        <a:cs typeface="VW Head"/>
                        <a:sym typeface="VW Head"/>
                      </a:endParaRPr>
                    </a:p>
                  </a:txBody>
                  <a:tcPr marL="9525" marR="9525" marT="9525" marB="9525" anchor="ctr" horzOverflow="overflow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600" b="1" err="1">
                          <a:solidFill>
                            <a:srgbClr val="F7F7F7"/>
                          </a:solidFill>
                          <a:latin typeface="VW Head"/>
                          <a:ea typeface="VW Head"/>
                          <a:cs typeface="VW Head"/>
                          <a:sym typeface="VW Head"/>
                        </a:rPr>
                        <a:t>Opcional</a:t>
                      </a:r>
                      <a:endParaRPr sz="1600" b="1">
                        <a:solidFill>
                          <a:srgbClr val="F7F7F7"/>
                        </a:solidFill>
                        <a:latin typeface="VW Head"/>
                        <a:ea typeface="VW Head"/>
                        <a:cs typeface="VW Head"/>
                        <a:sym typeface="VW Head"/>
                      </a:endParaRPr>
                    </a:p>
                  </a:txBody>
                  <a:tcPr marL="9525" marR="9525" marT="9525" marB="9525" anchor="ctr" horzOverflow="overflow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600" b="1" err="1">
                          <a:solidFill>
                            <a:srgbClr val="F7F7F7"/>
                          </a:solidFill>
                          <a:latin typeface="VW Head"/>
                          <a:ea typeface="VW Head"/>
                          <a:cs typeface="VW Head"/>
                          <a:sym typeface="VW Head"/>
                        </a:rPr>
                        <a:t>Opcional</a:t>
                      </a:r>
                      <a:endParaRPr sz="1600" b="1">
                        <a:solidFill>
                          <a:srgbClr val="F7F7F7"/>
                        </a:solidFill>
                        <a:latin typeface="VW Head"/>
                        <a:ea typeface="VW Head"/>
                        <a:cs typeface="VW Head"/>
                        <a:sym typeface="VW Head"/>
                      </a:endParaRPr>
                    </a:p>
                  </a:txBody>
                  <a:tcPr marL="9525" marR="9525" marT="9525" marB="9525" anchor="ctr" horzOverflow="overflow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600" b="1" err="1">
                          <a:solidFill>
                            <a:srgbClr val="F7F7F7"/>
                          </a:solidFill>
                          <a:latin typeface="VW Head"/>
                          <a:ea typeface="VW Head"/>
                          <a:cs typeface="VW Head"/>
                          <a:sym typeface="VW Head"/>
                        </a:rPr>
                        <a:t>Opcional</a:t>
                      </a:r>
                      <a:endParaRPr sz="1600" b="1">
                        <a:solidFill>
                          <a:srgbClr val="F7F7F7"/>
                        </a:solidFill>
                        <a:latin typeface="VW Head"/>
                        <a:ea typeface="VW Head"/>
                        <a:cs typeface="VW Head"/>
                        <a:sym typeface="VW Head"/>
                      </a:endParaRPr>
                    </a:p>
                  </a:txBody>
                  <a:tcPr marL="9525" marR="9525" marT="9525" marB="9525" anchor="ctr" horzOverflow="overflow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02" name="Elipse 1"/>
          <p:cNvSpPr/>
          <p:nvPr/>
        </p:nvSpPr>
        <p:spPr>
          <a:xfrm>
            <a:off x="7443625" y="1558627"/>
            <a:ext cx="254001" cy="254001"/>
          </a:xfrm>
          <a:prstGeom prst="ellipse">
            <a:avLst/>
          </a:prstGeom>
          <a:solidFill>
            <a:srgbClr val="E1355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7F7F7"/>
                </a:solidFill>
              </a:defRPr>
            </a:pPr>
            <a:endParaRPr/>
          </a:p>
        </p:txBody>
      </p:sp>
      <p:sp>
        <p:nvSpPr>
          <p:cNvPr id="303" name="Elipse 19"/>
          <p:cNvSpPr/>
          <p:nvPr/>
        </p:nvSpPr>
        <p:spPr>
          <a:xfrm>
            <a:off x="7456325" y="2333327"/>
            <a:ext cx="254001" cy="254001"/>
          </a:xfrm>
          <a:prstGeom prst="ellipse">
            <a:avLst/>
          </a:prstGeom>
          <a:solidFill>
            <a:srgbClr val="E1355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7F7F7"/>
                </a:solidFill>
              </a:defRPr>
            </a:pPr>
            <a:endParaRPr/>
          </a:p>
        </p:txBody>
      </p:sp>
      <p:sp>
        <p:nvSpPr>
          <p:cNvPr id="304" name="Elipse 23"/>
          <p:cNvSpPr/>
          <p:nvPr/>
        </p:nvSpPr>
        <p:spPr>
          <a:xfrm>
            <a:off x="9196225" y="1558627"/>
            <a:ext cx="254001" cy="254001"/>
          </a:xfrm>
          <a:prstGeom prst="ellipse">
            <a:avLst/>
          </a:prstGeom>
          <a:solidFill>
            <a:srgbClr val="E1355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7F7F7"/>
                </a:solidFill>
              </a:defRPr>
            </a:pPr>
            <a:endParaRPr/>
          </a:p>
        </p:txBody>
      </p:sp>
      <p:sp>
        <p:nvSpPr>
          <p:cNvPr id="305" name="Elipse 24"/>
          <p:cNvSpPr/>
          <p:nvPr/>
        </p:nvSpPr>
        <p:spPr>
          <a:xfrm>
            <a:off x="9208925" y="2333327"/>
            <a:ext cx="254001" cy="254001"/>
          </a:xfrm>
          <a:prstGeom prst="ellipse">
            <a:avLst/>
          </a:prstGeom>
          <a:solidFill>
            <a:srgbClr val="E1355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7F7F7"/>
                </a:solidFill>
              </a:defRPr>
            </a:pPr>
            <a:endParaRPr/>
          </a:p>
        </p:txBody>
      </p:sp>
      <p:sp>
        <p:nvSpPr>
          <p:cNvPr id="306" name="Elipse 25"/>
          <p:cNvSpPr/>
          <p:nvPr/>
        </p:nvSpPr>
        <p:spPr>
          <a:xfrm>
            <a:off x="10999625" y="1558627"/>
            <a:ext cx="254001" cy="254001"/>
          </a:xfrm>
          <a:prstGeom prst="ellipse">
            <a:avLst/>
          </a:prstGeom>
          <a:solidFill>
            <a:srgbClr val="E1355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4"/>
                </a:solidFill>
              </a:defRPr>
            </a:pPr>
            <a:endParaRPr/>
          </a:p>
        </p:txBody>
      </p:sp>
      <p:sp>
        <p:nvSpPr>
          <p:cNvPr id="307" name="Elipse 26"/>
          <p:cNvSpPr/>
          <p:nvPr/>
        </p:nvSpPr>
        <p:spPr>
          <a:xfrm>
            <a:off x="11012325" y="2333327"/>
            <a:ext cx="254001" cy="254001"/>
          </a:xfrm>
          <a:prstGeom prst="ellipse">
            <a:avLst/>
          </a:prstGeom>
          <a:solidFill>
            <a:srgbClr val="E1355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4"/>
                </a:solidFill>
              </a:defRPr>
            </a:pPr>
            <a:endParaRPr/>
          </a:p>
        </p:txBody>
      </p:sp>
      <p:sp>
        <p:nvSpPr>
          <p:cNvPr id="308" name="Elipse 13"/>
          <p:cNvSpPr/>
          <p:nvPr/>
        </p:nvSpPr>
        <p:spPr>
          <a:xfrm>
            <a:off x="11012325" y="3027446"/>
            <a:ext cx="254001" cy="254001"/>
          </a:xfrm>
          <a:prstGeom prst="ellipse">
            <a:avLst/>
          </a:prstGeom>
          <a:solidFill>
            <a:srgbClr val="E1355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4"/>
                </a:solidFill>
              </a:defRPr>
            </a:pPr>
            <a:endParaRPr/>
          </a:p>
        </p:txBody>
      </p:sp>
      <p:sp>
        <p:nvSpPr>
          <p:cNvPr id="309" name="Elipse 14"/>
          <p:cNvSpPr/>
          <p:nvPr/>
        </p:nvSpPr>
        <p:spPr>
          <a:xfrm>
            <a:off x="10995749" y="3744767"/>
            <a:ext cx="254001" cy="254001"/>
          </a:xfrm>
          <a:prstGeom prst="ellipse">
            <a:avLst/>
          </a:prstGeom>
          <a:solidFill>
            <a:srgbClr val="E1355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4"/>
                </a:solidFill>
              </a:defRPr>
            </a:pPr>
            <a:endParaRPr/>
          </a:p>
        </p:txBody>
      </p:sp>
      <p:sp>
        <p:nvSpPr>
          <p:cNvPr id="310" name="Elipse 15"/>
          <p:cNvSpPr/>
          <p:nvPr/>
        </p:nvSpPr>
        <p:spPr>
          <a:xfrm>
            <a:off x="10995749" y="4458079"/>
            <a:ext cx="254001" cy="254001"/>
          </a:xfrm>
          <a:prstGeom prst="ellipse">
            <a:avLst/>
          </a:prstGeom>
          <a:solidFill>
            <a:srgbClr val="E1355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4"/>
                </a:solidFill>
              </a:defRPr>
            </a:pPr>
            <a:endParaRPr/>
          </a:p>
        </p:txBody>
      </p:sp>
      <p:sp>
        <p:nvSpPr>
          <p:cNvPr id="311" name="CuadroTexto 18"/>
          <p:cNvSpPr txBox="1"/>
          <p:nvPr/>
        </p:nvSpPr>
        <p:spPr>
          <a:xfrm>
            <a:off x="416940" y="6316590"/>
            <a:ext cx="11527089" cy="2285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1000" i="1"/>
            </a:lvl1pPr>
          </a:lstStyle>
          <a:p>
            <a:r>
              <a:t>*</a:t>
            </a:r>
            <a:r>
              <a:rPr err="1"/>
              <a:t>Ofrecemos</a:t>
            </a:r>
            <a:r>
              <a:t> </a:t>
            </a:r>
            <a:r>
              <a:rPr err="1"/>
              <a:t>una</a:t>
            </a:r>
            <a:r>
              <a:t> </a:t>
            </a:r>
            <a:r>
              <a:rPr err="1"/>
              <a:t>plataforma</a:t>
            </a:r>
            <a:r>
              <a:t> que, a </a:t>
            </a:r>
            <a:r>
              <a:rPr err="1"/>
              <a:t>partir</a:t>
            </a:r>
            <a:r>
              <a:t> del </a:t>
            </a:r>
            <a:r>
              <a:rPr err="1"/>
              <a:t>uso</a:t>
            </a:r>
            <a:r>
              <a:t> de </a:t>
            </a:r>
            <a:r>
              <a:rPr err="1"/>
              <a:t>telemetría</a:t>
            </a:r>
            <a:r>
              <a:t>, </a:t>
            </a:r>
            <a:r>
              <a:rPr err="1"/>
              <a:t>toma</a:t>
            </a:r>
            <a:r>
              <a:t> </a:t>
            </a:r>
            <a:r>
              <a:rPr err="1"/>
              <a:t>los</a:t>
            </a:r>
            <a:r>
              <a:t> </a:t>
            </a:r>
            <a:r>
              <a:rPr err="1"/>
              <a:t>datos</a:t>
            </a:r>
            <a:r>
              <a:t> de la red CANBUS y </a:t>
            </a:r>
            <a:r>
              <a:rPr err="1"/>
              <a:t>los</a:t>
            </a:r>
            <a:r>
              <a:t> </a:t>
            </a:r>
            <a:r>
              <a:rPr err="1"/>
              <a:t>procesa</a:t>
            </a:r>
            <a:r>
              <a:t> de </a:t>
            </a:r>
            <a:r>
              <a:rPr err="1"/>
              <a:t>manera</a:t>
            </a:r>
            <a:r>
              <a:t> </a:t>
            </a:r>
            <a:r>
              <a:rPr err="1"/>
              <a:t>automática</a:t>
            </a:r>
            <a:r>
              <a:t>, </a:t>
            </a:r>
            <a:r>
              <a:rPr err="1"/>
              <a:t>transformando</a:t>
            </a:r>
            <a:r>
              <a:t> </a:t>
            </a:r>
            <a:r>
              <a:rPr err="1"/>
              <a:t>los</a:t>
            </a:r>
            <a:r>
              <a:t> </a:t>
            </a:r>
            <a:r>
              <a:rPr err="1"/>
              <a:t>mismos</a:t>
            </a:r>
            <a:r>
              <a:t> en </a:t>
            </a:r>
            <a:r>
              <a:rPr err="1"/>
              <a:t>información</a:t>
            </a:r>
            <a:r>
              <a:t> </a:t>
            </a:r>
            <a:r>
              <a:rPr err="1"/>
              <a:t>clara</a:t>
            </a:r>
            <a:r>
              <a:t> y </a:t>
            </a:r>
            <a:r>
              <a:rPr err="1"/>
              <a:t>precisa</a:t>
            </a:r>
            <a:r>
              <a:t> para la </a:t>
            </a:r>
            <a:r>
              <a:rPr err="1"/>
              <a:t>toma</a:t>
            </a:r>
            <a:r>
              <a:t> de </a:t>
            </a:r>
            <a:r>
              <a:rPr err="1"/>
              <a:t>decisiones</a:t>
            </a:r>
            <a:r>
              <a:t>.</a:t>
            </a:r>
          </a:p>
        </p:txBody>
      </p:sp>
      <p:sp>
        <p:nvSpPr>
          <p:cNvPr id="315" name="Rectángulo redondeado"/>
          <p:cNvSpPr/>
          <p:nvPr/>
        </p:nvSpPr>
        <p:spPr>
          <a:xfrm>
            <a:off x="8700925" y="4460926"/>
            <a:ext cx="1270001" cy="241301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7F7F7"/>
                </a:solidFill>
              </a:defRPr>
            </a:pPr>
            <a:r>
              <a:rPr lang="es-ES" sz="1200"/>
              <a:t>PERSONALIZABLE</a:t>
            </a:r>
            <a:endParaRPr sz="1200"/>
          </a:p>
        </p:txBody>
      </p:sp>
      <p:sp>
        <p:nvSpPr>
          <p:cNvPr id="4" name="Elipse 1">
            <a:extLst>
              <a:ext uri="{FF2B5EF4-FFF2-40B4-BE49-F238E27FC236}">
                <a16:creationId xmlns:a16="http://schemas.microsoft.com/office/drawing/2014/main" id="{E86FC069-A346-0502-126B-EDCE0B2DF613}"/>
              </a:ext>
            </a:extLst>
          </p:cNvPr>
          <p:cNvSpPr/>
          <p:nvPr/>
        </p:nvSpPr>
        <p:spPr>
          <a:xfrm>
            <a:off x="5923131" y="1558627"/>
            <a:ext cx="254001" cy="254001"/>
          </a:xfrm>
          <a:prstGeom prst="ellipse">
            <a:avLst/>
          </a:prstGeom>
          <a:solidFill>
            <a:srgbClr val="E1355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7F7F7"/>
                </a:solidFill>
              </a:defRPr>
            </a:pPr>
            <a:endParaRPr/>
          </a:p>
        </p:txBody>
      </p:sp>
      <p:sp>
        <p:nvSpPr>
          <p:cNvPr id="6" name="Rectángulo redondeado">
            <a:extLst>
              <a:ext uri="{FF2B5EF4-FFF2-40B4-BE49-F238E27FC236}">
                <a16:creationId xmlns:a16="http://schemas.microsoft.com/office/drawing/2014/main" id="{B801C426-3FAD-E1C8-7949-A73DEC39DF20}"/>
              </a:ext>
            </a:extLst>
          </p:cNvPr>
          <p:cNvSpPr/>
          <p:nvPr/>
        </p:nvSpPr>
        <p:spPr>
          <a:xfrm>
            <a:off x="8705836" y="3757467"/>
            <a:ext cx="1270001" cy="241301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7F7F7"/>
                </a:solidFill>
              </a:defRPr>
            </a:pPr>
            <a:r>
              <a:rPr lang="es-ES" sz="1200"/>
              <a:t>PERSONALIZABLE</a:t>
            </a:r>
            <a:endParaRPr sz="1200"/>
          </a:p>
        </p:txBody>
      </p:sp>
      <p:sp>
        <p:nvSpPr>
          <p:cNvPr id="7" name="Rectángulo redondeado">
            <a:extLst>
              <a:ext uri="{FF2B5EF4-FFF2-40B4-BE49-F238E27FC236}">
                <a16:creationId xmlns:a16="http://schemas.microsoft.com/office/drawing/2014/main" id="{6CD2927A-57A2-9035-5228-403F846CAC02}"/>
              </a:ext>
            </a:extLst>
          </p:cNvPr>
          <p:cNvSpPr/>
          <p:nvPr/>
        </p:nvSpPr>
        <p:spPr>
          <a:xfrm>
            <a:off x="8688224" y="3079880"/>
            <a:ext cx="1270001" cy="241301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7F7F7"/>
                </a:solidFill>
              </a:defRPr>
            </a:pPr>
            <a:r>
              <a:rPr lang="es-ES" sz="1200"/>
              <a:t>PERSONALIZABLE</a:t>
            </a:r>
            <a:endParaRPr sz="1200"/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FB4B614-4924-5842-97FB-B84E6832D4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4060" y="0"/>
            <a:ext cx="12286060" cy="6858000"/>
          </a:xfrm>
          <a:prstGeom prst="rect">
            <a:avLst/>
          </a:prstGeom>
        </p:spPr>
      </p:pic>
      <p:sp>
        <p:nvSpPr>
          <p:cNvPr id="323" name="CuadroTexto 7"/>
          <p:cNvSpPr txBox="1"/>
          <p:nvPr/>
        </p:nvSpPr>
        <p:spPr>
          <a:xfrm>
            <a:off x="488671" y="2780754"/>
            <a:ext cx="4997017" cy="9811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80000"/>
              </a:lnSpc>
              <a:defRPr sz="2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MANEurope Bold Condensed" pitchFamily="2" charset="0"/>
              </a:rPr>
              <a:t>SOLUCIONES PERSONALIZADAS </a:t>
            </a:r>
          </a:p>
          <a:p>
            <a:pPr>
              <a:lnSpc>
                <a:spcPct val="80000"/>
              </a:lnSpc>
              <a:defRPr sz="2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MANEurope Bold Condensed" pitchFamily="2" charset="0"/>
              </a:rPr>
              <a:t>PARA MEJORAR TU EXPERIENCIA DE USUARIO.</a:t>
            </a:r>
          </a:p>
        </p:txBody>
      </p:sp>
      <p:sp>
        <p:nvSpPr>
          <p:cNvPr id="324" name="Rectángulo 5"/>
          <p:cNvSpPr txBox="1"/>
          <p:nvPr/>
        </p:nvSpPr>
        <p:spPr>
          <a:xfrm>
            <a:off x="504624" y="4222443"/>
            <a:ext cx="7761809" cy="5550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70000"/>
              </a:lnSpc>
              <a:defRPr sz="2100" b="1">
                <a:solidFill>
                  <a:srgbClr val="F7F7F7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MANEurope Bold Condensed" pitchFamily="2" charset="0"/>
              </a:rPr>
              <a:t>Deja la seguridad de tu negocio</a:t>
            </a:r>
          </a:p>
          <a:p>
            <a:pPr>
              <a:lnSpc>
                <a:spcPct val="70000"/>
              </a:lnSpc>
              <a:defRPr sz="2100" b="1">
                <a:solidFill>
                  <a:srgbClr val="F7F7F7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>
                <a:latin typeface="MANEurope Bold Condensed" pitchFamily="2" charset="0"/>
              </a:rPr>
              <a:t>en las mejores manos</a:t>
            </a:r>
          </a:p>
        </p:txBody>
      </p:sp>
      <p:pic>
        <p:nvPicPr>
          <p:cNvPr id="325" name="Imagen" descr="Imagen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69446" y="335364"/>
            <a:ext cx="1620381" cy="812632"/>
          </a:xfrm>
          <a:prstGeom prst="rect">
            <a:avLst/>
          </a:prstGeom>
          <a:ln w="12700">
            <a:miter lim="400000"/>
          </a:ln>
        </p:spPr>
      </p:pic>
      <p:pic>
        <p:nvPicPr>
          <p:cNvPr id="326" name="Imagen" descr="Imagen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119" y="1072763"/>
            <a:ext cx="2869815" cy="1156474"/>
          </a:xfrm>
          <a:prstGeom prst="rect">
            <a:avLst/>
          </a:prstGeom>
          <a:ln w="12700">
            <a:miter lim="400000"/>
          </a:ln>
        </p:spPr>
      </p:pic>
      <p:pic>
        <p:nvPicPr>
          <p:cNvPr id="327" name="Imagen" descr="Imagen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94060" y="6277923"/>
            <a:ext cx="12283887" cy="590508"/>
          </a:xfrm>
          <a:prstGeom prst="rect">
            <a:avLst/>
          </a:prstGeom>
          <a:ln w="12700">
            <a:miter lim="400000"/>
          </a:ln>
        </p:spPr>
      </p:pic>
      <p:sp>
        <p:nvSpPr>
          <p:cNvPr id="328" name="CuadroTexto 7"/>
          <p:cNvSpPr txBox="1"/>
          <p:nvPr/>
        </p:nvSpPr>
        <p:spPr>
          <a:xfrm>
            <a:off x="608768" y="6391923"/>
            <a:ext cx="6576500" cy="3847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19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>
                <a:latin typeface="MANEurope Bold Condensed" pitchFamily="2" charset="0"/>
              </a:rPr>
              <a:t>Contáctanos solucionesdetransporte@porsche-chile.cl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323232"/>
      </a:dk1>
      <a:lt1>
        <a:srgbClr val="F7F7F7"/>
      </a:lt1>
      <a:dk2>
        <a:srgbClr val="A7A7A7"/>
      </a:dk2>
      <a:lt2>
        <a:srgbClr val="535353"/>
      </a:lt2>
      <a:accent1>
        <a:srgbClr val="55AAFA"/>
      </a:accent1>
      <a:accent2>
        <a:srgbClr val="305F8C"/>
      </a:accent2>
      <a:accent3>
        <a:srgbClr val="25496C"/>
      </a:accent3>
      <a:accent4>
        <a:srgbClr val="1A334B"/>
      </a:accent4>
      <a:accent5>
        <a:srgbClr val="0E1D2B"/>
      </a:accent5>
      <a:accent6>
        <a:srgbClr val="03070A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7F7F7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323232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323232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5AAFA"/>
      </a:accent1>
      <a:accent2>
        <a:srgbClr val="305F8C"/>
      </a:accent2>
      <a:accent3>
        <a:srgbClr val="25496C"/>
      </a:accent3>
      <a:accent4>
        <a:srgbClr val="1A334B"/>
      </a:accent4>
      <a:accent5>
        <a:srgbClr val="0E1D2B"/>
      </a:accent5>
      <a:accent6>
        <a:srgbClr val="03070A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7F7F7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323232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323232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b41d9bd-cc0b-4c26-aad8-5810257445b1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ADF1BCD207E42047A03998C51D49BDAB" ma:contentTypeVersion="14" ma:contentTypeDescription="Crear nuevo documento." ma:contentTypeScope="" ma:versionID="499c9073769d71f10bc4f535918b376f">
  <xsd:schema xmlns:xsd="http://www.w3.org/2001/XMLSchema" xmlns:xs="http://www.w3.org/2001/XMLSchema" xmlns:p="http://schemas.microsoft.com/office/2006/metadata/properties" xmlns:ns2="8b41d9bd-cc0b-4c26-aad8-5810257445b1" xmlns:ns3="7de372c7-dcec-4132-92c3-33ea3ea20e9b" targetNamespace="http://schemas.microsoft.com/office/2006/metadata/properties" ma:root="true" ma:fieldsID="4562c7d36acec8454056c6641aec665a" ns2:_="" ns3:_="">
    <xsd:import namespace="8b41d9bd-cc0b-4c26-aad8-5810257445b1"/>
    <xsd:import namespace="7de372c7-dcec-4132-92c3-33ea3ea20e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lcf76f155ced4ddcb4097134ff3c332f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41d9bd-cc0b-4c26-aad8-5810257445b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Etiquetas de imagen" ma:readOnly="false" ma:fieldId="{5cf76f15-5ced-4ddc-b409-7134ff3c332f}" ma:taxonomyMulti="true" ma:sspId="ea9443b8-1e49-4a53-a8e6-a312646d4b9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e372c7-dcec-4132-92c3-33ea3ea20e9b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60ED5D6-177C-4E61-8271-54C1BC711A50}">
  <ds:schemaRefs>
    <ds:schemaRef ds:uri="8b41d9bd-cc0b-4c26-aad8-5810257445b1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66A2E87B-37FD-4E36-B81E-8D0EBDA7F19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F85928C-45E8-47E6-94AB-72F211F1F5BB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347</Words>
  <Application>Microsoft Office PowerPoint</Application>
  <PresentationFormat>Panorámica</PresentationFormat>
  <Paragraphs>89</Paragraphs>
  <Slides>9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MANEurope Bold Condensed</vt:lpstr>
      <vt:lpstr>VW Head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Keupuchur Camila (POCL - CL/Santiago)</dc:creator>
  <cp:lastModifiedBy>Gonzalez Paulina (POCL - CL/Santiago)</cp:lastModifiedBy>
  <cp:revision>1</cp:revision>
  <dcterms:modified xsi:type="dcterms:W3CDTF">2025-07-11T13:48:22Z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43d67188-4396-4f49-b241-070cf408d0d1_Enabled">
    <vt:lpwstr>true</vt:lpwstr>
  </property>
  <property fmtid="{D5CDD505-2E9C-101B-9397-08002B2CF9AE}" pid="3" name="MSIP_Label_43d67188-4396-4f49-b241-070cf408d0d1_SetDate">
    <vt:lpwstr>2025-06-02T16:23:14Z</vt:lpwstr>
  </property>
  <property fmtid="{D5CDD505-2E9C-101B-9397-08002B2CF9AE}" pid="4" name="MSIP_Label_43d67188-4396-4f49-b241-070cf408d0d1_Method">
    <vt:lpwstr>Standard</vt:lpwstr>
  </property>
  <property fmtid="{D5CDD505-2E9C-101B-9397-08002B2CF9AE}" pid="5" name="MSIP_Label_43d67188-4396-4f49-b241-070cf408d0d1_Name">
    <vt:lpwstr>43d67188-4396-4f49-b241-070cf408d0d1</vt:lpwstr>
  </property>
  <property fmtid="{D5CDD505-2E9C-101B-9397-08002B2CF9AE}" pid="6" name="MSIP_Label_43d67188-4396-4f49-b241-070cf408d0d1_SiteId">
    <vt:lpwstr>0f6f68be-4ef2-465a-986b-eb9a250d9789</vt:lpwstr>
  </property>
  <property fmtid="{D5CDD505-2E9C-101B-9397-08002B2CF9AE}" pid="7" name="MSIP_Label_43d67188-4396-4f49-b241-070cf408d0d1_ActionId">
    <vt:lpwstr>ddffa4a1-1684-446b-9f3c-1b214895631b</vt:lpwstr>
  </property>
  <property fmtid="{D5CDD505-2E9C-101B-9397-08002B2CF9AE}" pid="8" name="MSIP_Label_43d67188-4396-4f49-b241-070cf408d0d1_ContentBits">
    <vt:lpwstr>2</vt:lpwstr>
  </property>
  <property fmtid="{D5CDD505-2E9C-101B-9397-08002B2CF9AE}" pid="9" name="MSIP_Label_43d67188-4396-4f49-b241-070cf408d0d1_Tag">
    <vt:lpwstr>10, 3, 0, 1</vt:lpwstr>
  </property>
  <property fmtid="{D5CDD505-2E9C-101B-9397-08002B2CF9AE}" pid="10" name="ClassificationContentMarkingFooterLocations">
    <vt:lpwstr>Office Theme:6</vt:lpwstr>
  </property>
  <property fmtid="{D5CDD505-2E9C-101B-9397-08002B2CF9AE}" pid="11" name="ClassificationContentMarkingFooterText">
    <vt:lpwstr>Internal</vt:lpwstr>
  </property>
  <property fmtid="{D5CDD505-2E9C-101B-9397-08002B2CF9AE}" pid="12" name="ContentTypeId">
    <vt:lpwstr>0x010100ADF1BCD207E42047A03998C51D49BDAB</vt:lpwstr>
  </property>
  <property fmtid="{D5CDD505-2E9C-101B-9397-08002B2CF9AE}" pid="13" name="MediaServiceImageTags">
    <vt:lpwstr/>
  </property>
</Properties>
</file>